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1" r:id="rId6"/>
    <p:sldId id="279" r:id="rId7"/>
    <p:sldId id="274" r:id="rId8"/>
    <p:sldId id="273" r:id="rId9"/>
    <p:sldId id="275" r:id="rId10"/>
    <p:sldId id="277" r:id="rId11"/>
    <p:sldId id="278" r:id="rId12"/>
    <p:sldId id="276"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FDDA53-6766-455F-B4B0-109AA401A5D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F9F5C-71B8-4F6A-9F53-B3423F1AC19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835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3FDDA53-6766-455F-B4B0-109AA401A5D5}" type="datetimeFigureOut">
              <a:rPr lang="en-IN" smtClean="0"/>
              <a:t>21-04-2022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FF9F5C-71B8-4F6A-9F53-B3423F1AC19C}" type="slidenum">
              <a:rPr lang="en-IN" smtClean="0"/>
              <a:t>‹#›</a:t>
            </a:fld>
            <a:endParaRPr lang="en-IN"/>
          </a:p>
        </p:txBody>
      </p:sp>
    </p:spTree>
    <p:extLst>
      <p:ext uri="{BB962C8B-B14F-4D97-AF65-F5344CB8AC3E}">
        <p14:creationId xmlns:p14="http://schemas.microsoft.com/office/powerpoint/2010/main" val="18205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FDDA53-6766-455F-B4B0-109AA401A5D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F9F5C-71B8-4F6A-9F53-B3423F1AC19C}" type="slidenum">
              <a:rPr lang="en-IN" smtClean="0"/>
              <a:t>‹#›</a:t>
            </a:fld>
            <a:endParaRPr lang="en-IN"/>
          </a:p>
        </p:txBody>
      </p:sp>
    </p:spTree>
    <p:extLst>
      <p:ext uri="{BB962C8B-B14F-4D97-AF65-F5344CB8AC3E}">
        <p14:creationId xmlns:p14="http://schemas.microsoft.com/office/powerpoint/2010/main" val="53332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FDDA53-6766-455F-B4B0-109AA401A5D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F9F5C-71B8-4F6A-9F53-B3423F1AC19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3758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FDDA53-6766-455F-B4B0-109AA401A5D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F9F5C-71B8-4F6A-9F53-B3423F1AC19C}" type="slidenum">
              <a:rPr lang="en-IN" smtClean="0"/>
              <a:t>‹#›</a:t>
            </a:fld>
            <a:endParaRPr lang="en-IN"/>
          </a:p>
        </p:txBody>
      </p:sp>
    </p:spTree>
    <p:extLst>
      <p:ext uri="{BB962C8B-B14F-4D97-AF65-F5344CB8AC3E}">
        <p14:creationId xmlns:p14="http://schemas.microsoft.com/office/powerpoint/2010/main" val="1594674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FDDA53-6766-455F-B4B0-109AA401A5D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F9F5C-71B8-4F6A-9F53-B3423F1AC19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01998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FDDA53-6766-455F-B4B0-109AA401A5D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F9F5C-71B8-4F6A-9F53-B3423F1AC19C}" type="slidenum">
              <a:rPr lang="en-IN" smtClean="0"/>
              <a:t>‹#›</a:t>
            </a:fld>
            <a:endParaRPr lang="en-IN"/>
          </a:p>
        </p:txBody>
      </p:sp>
    </p:spTree>
    <p:extLst>
      <p:ext uri="{BB962C8B-B14F-4D97-AF65-F5344CB8AC3E}">
        <p14:creationId xmlns:p14="http://schemas.microsoft.com/office/powerpoint/2010/main" val="321498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DDA53-6766-455F-B4B0-109AA401A5D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F9F5C-71B8-4F6A-9F53-B3423F1AC19C}" type="slidenum">
              <a:rPr lang="en-IN" smtClean="0"/>
              <a:t>‹#›</a:t>
            </a:fld>
            <a:endParaRPr lang="en-IN"/>
          </a:p>
        </p:txBody>
      </p:sp>
    </p:spTree>
    <p:extLst>
      <p:ext uri="{BB962C8B-B14F-4D97-AF65-F5344CB8AC3E}">
        <p14:creationId xmlns:p14="http://schemas.microsoft.com/office/powerpoint/2010/main" val="1387863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DDA53-6766-455F-B4B0-109AA401A5D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F9F5C-71B8-4F6A-9F53-B3423F1AC19C}" type="slidenum">
              <a:rPr lang="en-IN" smtClean="0"/>
              <a:t>‹#›</a:t>
            </a:fld>
            <a:endParaRPr lang="en-IN"/>
          </a:p>
        </p:txBody>
      </p:sp>
    </p:spTree>
    <p:extLst>
      <p:ext uri="{BB962C8B-B14F-4D97-AF65-F5344CB8AC3E}">
        <p14:creationId xmlns:p14="http://schemas.microsoft.com/office/powerpoint/2010/main" val="4081051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DDA53-6766-455F-B4B0-109AA401A5D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F9F5C-71B8-4F6A-9F53-B3423F1AC19C}" type="slidenum">
              <a:rPr lang="en-IN" smtClean="0"/>
              <a:t>‹#›</a:t>
            </a:fld>
            <a:endParaRPr lang="en-IN"/>
          </a:p>
        </p:txBody>
      </p:sp>
    </p:spTree>
    <p:extLst>
      <p:ext uri="{BB962C8B-B14F-4D97-AF65-F5344CB8AC3E}">
        <p14:creationId xmlns:p14="http://schemas.microsoft.com/office/powerpoint/2010/main" val="97009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FDDA53-6766-455F-B4B0-109AA401A5D5}"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F9F5C-71B8-4F6A-9F53-B3423F1AC19C}" type="slidenum">
              <a:rPr lang="en-IN" smtClean="0"/>
              <a:t>‹#›</a:t>
            </a:fld>
            <a:endParaRPr lang="en-IN"/>
          </a:p>
        </p:txBody>
      </p:sp>
    </p:spTree>
    <p:extLst>
      <p:ext uri="{BB962C8B-B14F-4D97-AF65-F5344CB8AC3E}">
        <p14:creationId xmlns:p14="http://schemas.microsoft.com/office/powerpoint/2010/main" val="421093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FDDA53-6766-455F-B4B0-109AA401A5D5}"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F9F5C-71B8-4F6A-9F53-B3423F1AC19C}" type="slidenum">
              <a:rPr lang="en-IN" smtClean="0"/>
              <a:t>‹#›</a:t>
            </a:fld>
            <a:endParaRPr lang="en-IN"/>
          </a:p>
        </p:txBody>
      </p:sp>
    </p:spTree>
    <p:extLst>
      <p:ext uri="{BB962C8B-B14F-4D97-AF65-F5344CB8AC3E}">
        <p14:creationId xmlns:p14="http://schemas.microsoft.com/office/powerpoint/2010/main" val="162284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FDDA53-6766-455F-B4B0-109AA401A5D5}" type="datetimeFigureOut">
              <a:rPr lang="en-IN" smtClean="0"/>
              <a:t>21-04-2022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FF9F5C-71B8-4F6A-9F53-B3423F1AC19C}" type="slidenum">
              <a:rPr lang="en-IN" smtClean="0"/>
              <a:t>‹#›</a:t>
            </a:fld>
            <a:endParaRPr lang="en-IN"/>
          </a:p>
        </p:txBody>
      </p:sp>
    </p:spTree>
    <p:extLst>
      <p:ext uri="{BB962C8B-B14F-4D97-AF65-F5344CB8AC3E}">
        <p14:creationId xmlns:p14="http://schemas.microsoft.com/office/powerpoint/2010/main" val="39752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FDDA53-6766-455F-B4B0-109AA401A5D5}" type="datetimeFigureOut">
              <a:rPr lang="en-IN" smtClean="0"/>
              <a:t>21-04-2022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FF9F5C-71B8-4F6A-9F53-B3423F1AC19C}" type="slidenum">
              <a:rPr lang="en-IN" smtClean="0"/>
              <a:t>‹#›</a:t>
            </a:fld>
            <a:endParaRPr lang="en-IN"/>
          </a:p>
        </p:txBody>
      </p:sp>
    </p:spTree>
    <p:extLst>
      <p:ext uri="{BB962C8B-B14F-4D97-AF65-F5344CB8AC3E}">
        <p14:creationId xmlns:p14="http://schemas.microsoft.com/office/powerpoint/2010/main" val="319527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FDDA53-6766-455F-B4B0-109AA401A5D5}" type="datetimeFigureOut">
              <a:rPr lang="en-IN" smtClean="0"/>
              <a:t>21-04-2022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FF9F5C-71B8-4F6A-9F53-B3423F1AC19C}" type="slidenum">
              <a:rPr lang="en-IN" smtClean="0"/>
              <a:t>‹#›</a:t>
            </a:fld>
            <a:endParaRPr lang="en-IN"/>
          </a:p>
        </p:txBody>
      </p:sp>
    </p:spTree>
    <p:extLst>
      <p:ext uri="{BB962C8B-B14F-4D97-AF65-F5344CB8AC3E}">
        <p14:creationId xmlns:p14="http://schemas.microsoft.com/office/powerpoint/2010/main" val="302631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FDDA53-6766-455F-B4B0-109AA401A5D5}"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F9F5C-71B8-4F6A-9F53-B3423F1AC19C}" type="slidenum">
              <a:rPr lang="en-IN" smtClean="0"/>
              <a:t>‹#›</a:t>
            </a:fld>
            <a:endParaRPr lang="en-IN"/>
          </a:p>
        </p:txBody>
      </p:sp>
    </p:spTree>
    <p:extLst>
      <p:ext uri="{BB962C8B-B14F-4D97-AF65-F5344CB8AC3E}">
        <p14:creationId xmlns:p14="http://schemas.microsoft.com/office/powerpoint/2010/main" val="350228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FDDA53-6766-455F-B4B0-109AA401A5D5}"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F9F5C-71B8-4F6A-9F53-B3423F1AC19C}" type="slidenum">
              <a:rPr lang="en-IN" smtClean="0"/>
              <a:t>‹#›</a:t>
            </a:fld>
            <a:endParaRPr lang="en-IN"/>
          </a:p>
        </p:txBody>
      </p:sp>
    </p:spTree>
    <p:extLst>
      <p:ext uri="{BB962C8B-B14F-4D97-AF65-F5344CB8AC3E}">
        <p14:creationId xmlns:p14="http://schemas.microsoft.com/office/powerpoint/2010/main" val="177369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3FDDA53-6766-455F-B4B0-109AA401A5D5}" type="datetimeFigureOut">
              <a:rPr lang="en-IN" smtClean="0"/>
              <a:t>21-04-2022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0FF9F5C-71B8-4F6A-9F53-B3423F1AC19C}" type="slidenum">
              <a:rPr lang="en-IN" smtClean="0"/>
              <a:t>‹#›</a:t>
            </a:fld>
            <a:endParaRPr lang="en-IN"/>
          </a:p>
        </p:txBody>
      </p:sp>
    </p:spTree>
    <p:extLst>
      <p:ext uri="{BB962C8B-B14F-4D97-AF65-F5344CB8AC3E}">
        <p14:creationId xmlns:p14="http://schemas.microsoft.com/office/powerpoint/2010/main" val="3626595305"/>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D6E4-D9E1-4C01-B132-6EF4EEB4B866}"/>
              </a:ext>
            </a:extLst>
          </p:cNvPr>
          <p:cNvSpPr>
            <a:spLocks noGrp="1"/>
          </p:cNvSpPr>
          <p:nvPr>
            <p:ph type="ctrTitle"/>
          </p:nvPr>
        </p:nvSpPr>
        <p:spPr>
          <a:xfrm>
            <a:off x="211066" y="301033"/>
            <a:ext cx="12191999" cy="1646300"/>
          </a:xfrm>
        </p:spPr>
        <p:txBody>
          <a:bodyPr>
            <a:normAutofit/>
          </a:bodyPr>
          <a:lstStyle/>
          <a:p>
            <a:r>
              <a:rPr lang="en-US" b="1" dirty="0">
                <a:latin typeface="Lucida Handwriting" panose="03010101010101010101" pitchFamily="66" charset="0"/>
              </a:rPr>
              <a:t>MOVIE TICKET BOOKING SYSTEM</a:t>
            </a:r>
            <a:endParaRPr lang="en-IN" b="1" dirty="0">
              <a:latin typeface="Lucida Handwriting" panose="03010101010101010101" pitchFamily="66" charset="0"/>
            </a:endParaRPr>
          </a:p>
        </p:txBody>
      </p:sp>
      <p:sp>
        <p:nvSpPr>
          <p:cNvPr id="3" name="Subtitle 2">
            <a:extLst>
              <a:ext uri="{FF2B5EF4-FFF2-40B4-BE49-F238E27FC236}">
                <a16:creationId xmlns:a16="http://schemas.microsoft.com/office/drawing/2014/main" id="{063A8495-E84E-4749-8986-C882FFE83259}"/>
              </a:ext>
            </a:extLst>
          </p:cNvPr>
          <p:cNvSpPr>
            <a:spLocks noGrp="1"/>
          </p:cNvSpPr>
          <p:nvPr>
            <p:ph type="subTitle" idx="1"/>
          </p:nvPr>
        </p:nvSpPr>
        <p:spPr>
          <a:xfrm>
            <a:off x="6507217" y="4910667"/>
            <a:ext cx="5684783" cy="1947333"/>
          </a:xfrm>
        </p:spPr>
        <p:txBody>
          <a:bodyPr>
            <a:normAutofit/>
          </a:bodyPr>
          <a:lstStyle/>
          <a:p>
            <a:r>
              <a:rPr lang="en-US" b="1" dirty="0">
                <a:latin typeface="Lucida Handwriting" panose="03010101010101010101" pitchFamily="66" charset="0"/>
              </a:rPr>
              <a:t>RA1911003010220 – Shresth Kapoor</a:t>
            </a:r>
          </a:p>
          <a:p>
            <a:r>
              <a:rPr lang="en-US" b="1" dirty="0">
                <a:latin typeface="Lucida Handwriting" panose="03010101010101010101" pitchFamily="66" charset="0"/>
              </a:rPr>
              <a:t>RA1911003010219 – Aditi Rastogi</a:t>
            </a:r>
            <a:endParaRPr lang="en-IN" b="1" dirty="0">
              <a:latin typeface="Lucida Handwriting" panose="03010101010101010101" pitchFamily="66" charset="0"/>
            </a:endParaRPr>
          </a:p>
        </p:txBody>
      </p:sp>
    </p:spTree>
    <p:extLst>
      <p:ext uri="{BB962C8B-B14F-4D97-AF65-F5344CB8AC3E}">
        <p14:creationId xmlns:p14="http://schemas.microsoft.com/office/powerpoint/2010/main" val="3193499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BE2D7-10C4-4C0C-AFA4-11E854DC0444}"/>
              </a:ext>
            </a:extLst>
          </p:cNvPr>
          <p:cNvSpPr txBox="1"/>
          <p:nvPr/>
        </p:nvSpPr>
        <p:spPr>
          <a:xfrm>
            <a:off x="164326" y="218792"/>
            <a:ext cx="6027089" cy="523220"/>
          </a:xfrm>
          <a:prstGeom prst="rect">
            <a:avLst/>
          </a:prstGeom>
          <a:noFill/>
        </p:spPr>
        <p:txBody>
          <a:bodyPr wrap="square" rtlCol="0">
            <a:spAutoFit/>
          </a:bodyPr>
          <a:lstStyle/>
          <a:p>
            <a:r>
              <a:rPr lang="en-US" sz="2800" b="1" dirty="0">
                <a:solidFill>
                  <a:schemeClr val="bg1"/>
                </a:solidFill>
                <a:latin typeface="Lucida Handwriting" panose="03010101010101010101" pitchFamily="66" charset="0"/>
              </a:rPr>
              <a:t>CODE PREVIEWS</a:t>
            </a:r>
            <a:endParaRPr lang="en-IN" sz="2800" b="1" dirty="0">
              <a:solidFill>
                <a:schemeClr val="bg1"/>
              </a:solidFill>
              <a:latin typeface="Lucida Handwriting" panose="03010101010101010101" pitchFamily="66" charset="0"/>
            </a:endParaRPr>
          </a:p>
        </p:txBody>
      </p:sp>
      <p:pic>
        <p:nvPicPr>
          <p:cNvPr id="5" name="Picture 4">
            <a:extLst>
              <a:ext uri="{FF2B5EF4-FFF2-40B4-BE49-F238E27FC236}">
                <a16:creationId xmlns:a16="http://schemas.microsoft.com/office/drawing/2014/main" id="{D4298DB9-5685-498B-A3F0-0A017115A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094" y="1709708"/>
            <a:ext cx="8025517" cy="4508083"/>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E55A38B5-ED82-4ACA-ACC3-A6A3FB68D597}"/>
              </a:ext>
            </a:extLst>
          </p:cNvPr>
          <p:cNvSpPr txBox="1"/>
          <p:nvPr/>
        </p:nvSpPr>
        <p:spPr>
          <a:xfrm>
            <a:off x="286247" y="1057523"/>
            <a:ext cx="3315694"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chemeClr val="bg1"/>
                </a:solidFill>
                <a:latin typeface="Lucida Handwriting" panose="03010101010101010101" pitchFamily="66" charset="0"/>
              </a:rPr>
              <a:t>Frontend</a:t>
            </a:r>
            <a:endParaRPr lang="en-IN" sz="2400" b="1" dirty="0">
              <a:solidFill>
                <a:schemeClr val="bg1"/>
              </a:solidFill>
              <a:latin typeface="Lucida Handwriting" panose="03010101010101010101" pitchFamily="66" charset="0"/>
            </a:endParaRPr>
          </a:p>
        </p:txBody>
      </p:sp>
    </p:spTree>
    <p:extLst>
      <p:ext uri="{BB962C8B-B14F-4D97-AF65-F5344CB8AC3E}">
        <p14:creationId xmlns:p14="http://schemas.microsoft.com/office/powerpoint/2010/main" val="35893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BE2D7-10C4-4C0C-AFA4-11E854DC0444}"/>
              </a:ext>
            </a:extLst>
          </p:cNvPr>
          <p:cNvSpPr txBox="1"/>
          <p:nvPr/>
        </p:nvSpPr>
        <p:spPr>
          <a:xfrm>
            <a:off x="164326" y="218792"/>
            <a:ext cx="6027089" cy="523220"/>
          </a:xfrm>
          <a:prstGeom prst="rect">
            <a:avLst/>
          </a:prstGeom>
          <a:noFill/>
        </p:spPr>
        <p:txBody>
          <a:bodyPr wrap="square" rtlCol="0">
            <a:spAutoFit/>
          </a:bodyPr>
          <a:lstStyle/>
          <a:p>
            <a:r>
              <a:rPr lang="en-US" sz="2800" b="1" dirty="0">
                <a:solidFill>
                  <a:schemeClr val="bg1"/>
                </a:solidFill>
                <a:latin typeface="Lucida Handwriting" panose="03010101010101010101" pitchFamily="66" charset="0"/>
              </a:rPr>
              <a:t>CODE PREVIEWS</a:t>
            </a:r>
            <a:endParaRPr lang="en-IN" sz="2800" b="1" dirty="0">
              <a:solidFill>
                <a:schemeClr val="bg1"/>
              </a:solidFill>
              <a:latin typeface="Lucida Handwriting" panose="03010101010101010101" pitchFamily="66" charset="0"/>
            </a:endParaRPr>
          </a:p>
        </p:txBody>
      </p:sp>
      <p:sp>
        <p:nvSpPr>
          <p:cNvPr id="6" name="TextBox 5">
            <a:extLst>
              <a:ext uri="{FF2B5EF4-FFF2-40B4-BE49-F238E27FC236}">
                <a16:creationId xmlns:a16="http://schemas.microsoft.com/office/drawing/2014/main" id="{E55A38B5-ED82-4ACA-ACC3-A6A3FB68D597}"/>
              </a:ext>
            </a:extLst>
          </p:cNvPr>
          <p:cNvSpPr txBox="1"/>
          <p:nvPr/>
        </p:nvSpPr>
        <p:spPr>
          <a:xfrm>
            <a:off x="235887" y="967197"/>
            <a:ext cx="3315694"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chemeClr val="bg1"/>
                </a:solidFill>
                <a:latin typeface="Lucida Handwriting" panose="03010101010101010101" pitchFamily="66" charset="0"/>
              </a:rPr>
              <a:t>Backend</a:t>
            </a:r>
            <a:endParaRPr lang="en-IN" sz="2400" b="1" dirty="0">
              <a:solidFill>
                <a:schemeClr val="bg1"/>
              </a:solidFill>
              <a:latin typeface="Lucida Handwriting" panose="03010101010101010101" pitchFamily="66" charset="0"/>
            </a:endParaRPr>
          </a:p>
        </p:txBody>
      </p:sp>
      <p:pic>
        <p:nvPicPr>
          <p:cNvPr id="4" name="Picture 3">
            <a:extLst>
              <a:ext uri="{FF2B5EF4-FFF2-40B4-BE49-F238E27FC236}">
                <a16:creationId xmlns:a16="http://schemas.microsoft.com/office/drawing/2014/main" id="{146747B7-12E7-4CFD-9ACA-469F106C0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897" y="1857417"/>
            <a:ext cx="8017514" cy="4503588"/>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2687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05856D-8AD3-4EE9-BD1F-1DA51963BAD0}"/>
              </a:ext>
            </a:extLst>
          </p:cNvPr>
          <p:cNvSpPr txBox="1"/>
          <p:nvPr/>
        </p:nvSpPr>
        <p:spPr>
          <a:xfrm>
            <a:off x="437321" y="1256306"/>
            <a:ext cx="11688418" cy="1508105"/>
          </a:xfrm>
          <a:prstGeom prst="rect">
            <a:avLst/>
          </a:prstGeom>
          <a:noFill/>
        </p:spPr>
        <p:txBody>
          <a:bodyPr wrap="square" rtlCol="0">
            <a:spAutoFit/>
          </a:bodyPr>
          <a:lstStyle/>
          <a:p>
            <a:r>
              <a:rPr lang="en-US" sz="2400" b="1" dirty="0">
                <a:solidFill>
                  <a:schemeClr val="bg1"/>
                </a:solidFill>
                <a:latin typeface="Lucida Handwriting" panose="03010101010101010101" pitchFamily="66" charset="0"/>
              </a:rPr>
              <a:t>PROJECT LINK–</a:t>
            </a:r>
          </a:p>
          <a:p>
            <a:endParaRPr lang="en-US" sz="2400" b="1" dirty="0">
              <a:solidFill>
                <a:schemeClr val="bg1"/>
              </a:solidFill>
              <a:latin typeface="Lucida Handwriting" panose="03010101010101010101" pitchFamily="66" charset="0"/>
            </a:endParaRPr>
          </a:p>
          <a:p>
            <a:endParaRPr lang="en-US" sz="2400" b="1" dirty="0">
              <a:solidFill>
                <a:schemeClr val="bg1"/>
              </a:solidFill>
              <a:latin typeface="Lucida Handwriting" panose="03010101010101010101" pitchFamily="66" charset="0"/>
            </a:endParaRPr>
          </a:p>
          <a:p>
            <a:r>
              <a:rPr lang="en-IN" dirty="0">
                <a:latin typeface="Lucida Handwriting" panose="03010101010101010101" pitchFamily="66" charset="0"/>
              </a:rPr>
              <a:t>https://github.com/AditiRastogi250701/Movie-Ticket-Booking-System</a:t>
            </a:r>
          </a:p>
        </p:txBody>
      </p:sp>
    </p:spTree>
    <p:extLst>
      <p:ext uri="{BB962C8B-B14F-4D97-AF65-F5344CB8AC3E}">
        <p14:creationId xmlns:p14="http://schemas.microsoft.com/office/powerpoint/2010/main" val="1084489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D63453-78BF-49AC-8B36-6A6AACBA248C}"/>
              </a:ext>
            </a:extLst>
          </p:cNvPr>
          <p:cNvSpPr txBox="1"/>
          <p:nvPr/>
        </p:nvSpPr>
        <p:spPr>
          <a:xfrm>
            <a:off x="3155308" y="2525144"/>
            <a:ext cx="6104020" cy="1107996"/>
          </a:xfrm>
          <a:prstGeom prst="rect">
            <a:avLst/>
          </a:prstGeom>
          <a:noFill/>
        </p:spPr>
        <p:txBody>
          <a:bodyPr wrap="square">
            <a:spAutoFit/>
          </a:bodyPr>
          <a:lstStyle/>
          <a:p>
            <a:r>
              <a:rPr lang="en-IN" sz="6600" b="1" dirty="0">
                <a:latin typeface="Lucida Handwriting" panose="03010101010101010101" pitchFamily="66" charset="0"/>
              </a:rPr>
              <a:t>THANK YOU</a:t>
            </a:r>
          </a:p>
        </p:txBody>
      </p:sp>
    </p:spTree>
    <p:extLst>
      <p:ext uri="{BB962C8B-B14F-4D97-AF65-F5344CB8AC3E}">
        <p14:creationId xmlns:p14="http://schemas.microsoft.com/office/powerpoint/2010/main" val="310620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B17257-D3BB-4969-8ADD-4D670E99C5F7}"/>
              </a:ext>
            </a:extLst>
          </p:cNvPr>
          <p:cNvSpPr>
            <a:spLocks noGrp="1"/>
          </p:cNvSpPr>
          <p:nvPr>
            <p:ph idx="1"/>
          </p:nvPr>
        </p:nvSpPr>
        <p:spPr>
          <a:xfrm>
            <a:off x="731919" y="1313953"/>
            <a:ext cx="8534400" cy="3615267"/>
          </a:xfrm>
        </p:spPr>
        <p:txBody>
          <a:bodyPr>
            <a:noAutofit/>
          </a:bodyPr>
          <a:lstStyle/>
          <a:p>
            <a:pPr marL="8975" marR="917703">
              <a:lnSpc>
                <a:spcPct val="137500"/>
              </a:lnSpc>
              <a:spcBef>
                <a:spcPts val="71"/>
              </a:spcBef>
            </a:pPr>
            <a:r>
              <a:rPr lang="en-US" sz="2800" b="1" dirty="0">
                <a:latin typeface="Lucida Handwriting" panose="03010101010101010101" pitchFamily="66" charset="0"/>
                <a:cs typeface="Calibri"/>
              </a:rPr>
              <a:t>Objective </a:t>
            </a:r>
          </a:p>
          <a:p>
            <a:pPr marL="8975" marR="3590">
              <a:lnSpc>
                <a:spcPct val="137500"/>
              </a:lnSpc>
              <a:spcBef>
                <a:spcPts val="7"/>
              </a:spcBef>
            </a:pPr>
            <a:r>
              <a:rPr lang="en-US" sz="2800" b="1" dirty="0">
                <a:latin typeface="Lucida Handwriting" panose="03010101010101010101" pitchFamily="66" charset="0"/>
                <a:cs typeface="Calibri"/>
              </a:rPr>
              <a:t>Project within Scope</a:t>
            </a:r>
          </a:p>
          <a:p>
            <a:pPr marL="8975" marR="3590">
              <a:lnSpc>
                <a:spcPct val="137500"/>
              </a:lnSpc>
              <a:spcBef>
                <a:spcPts val="7"/>
              </a:spcBef>
            </a:pPr>
            <a:r>
              <a:rPr lang="en-US" sz="2800" b="1" dirty="0">
                <a:latin typeface="Lucida Handwriting" panose="03010101010101010101" pitchFamily="66" charset="0"/>
                <a:cs typeface="Calibri"/>
              </a:rPr>
              <a:t>Tech Stack</a:t>
            </a:r>
          </a:p>
          <a:p>
            <a:pPr marL="8975" marR="3590">
              <a:lnSpc>
                <a:spcPct val="137500"/>
              </a:lnSpc>
              <a:spcBef>
                <a:spcPts val="7"/>
              </a:spcBef>
            </a:pPr>
            <a:r>
              <a:rPr lang="en-US" sz="2800" b="1" dirty="0">
                <a:latin typeface="Lucida Handwriting" panose="03010101010101010101" pitchFamily="66" charset="0"/>
                <a:cs typeface="Calibri"/>
              </a:rPr>
              <a:t>Tech Environment</a:t>
            </a:r>
          </a:p>
          <a:p>
            <a:pPr marL="8975" marR="3590">
              <a:lnSpc>
                <a:spcPct val="137500"/>
              </a:lnSpc>
              <a:spcBef>
                <a:spcPts val="7"/>
              </a:spcBef>
            </a:pPr>
            <a:r>
              <a:rPr lang="en-US" sz="2800" b="1" dirty="0">
                <a:latin typeface="Lucida Handwriting" panose="03010101010101010101" pitchFamily="66" charset="0"/>
                <a:cs typeface="Calibri"/>
              </a:rPr>
              <a:t>Features</a:t>
            </a:r>
          </a:p>
          <a:p>
            <a:pPr marL="8975" marR="3590">
              <a:lnSpc>
                <a:spcPct val="137500"/>
              </a:lnSpc>
              <a:spcBef>
                <a:spcPts val="7"/>
              </a:spcBef>
            </a:pPr>
            <a:r>
              <a:rPr lang="en-US" sz="2800" b="1" dirty="0">
                <a:latin typeface="Lucida Handwriting" panose="03010101010101010101" pitchFamily="66" charset="0"/>
                <a:cs typeface="Calibri"/>
              </a:rPr>
              <a:t>Project Preview</a:t>
            </a:r>
          </a:p>
          <a:p>
            <a:pPr marL="8975" marR="3590">
              <a:lnSpc>
                <a:spcPct val="137500"/>
              </a:lnSpc>
              <a:spcBef>
                <a:spcPts val="7"/>
              </a:spcBef>
            </a:pPr>
            <a:r>
              <a:rPr lang="en-US" sz="2800" b="1" dirty="0">
                <a:latin typeface="Lucida Handwriting" panose="03010101010101010101" pitchFamily="66" charset="0"/>
                <a:cs typeface="Calibri"/>
              </a:rPr>
              <a:t>Code Previews</a:t>
            </a:r>
          </a:p>
        </p:txBody>
      </p:sp>
    </p:spTree>
    <p:extLst>
      <p:ext uri="{BB962C8B-B14F-4D97-AF65-F5344CB8AC3E}">
        <p14:creationId xmlns:p14="http://schemas.microsoft.com/office/powerpoint/2010/main" val="121529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B7D246-0558-4B68-9585-7500F22CD97B}"/>
              </a:ext>
            </a:extLst>
          </p:cNvPr>
          <p:cNvSpPr txBox="1"/>
          <p:nvPr/>
        </p:nvSpPr>
        <p:spPr>
          <a:xfrm>
            <a:off x="595624" y="1021382"/>
            <a:ext cx="10043220" cy="3649974"/>
          </a:xfrm>
          <a:prstGeom prst="rect">
            <a:avLst/>
          </a:prstGeom>
          <a:noFill/>
        </p:spPr>
        <p:txBody>
          <a:bodyPr wrap="square">
            <a:spAutoFit/>
          </a:bodyPr>
          <a:lstStyle/>
          <a:p>
            <a:r>
              <a:rPr lang="en-IN" sz="2800" b="1" spc="-4" dirty="0">
                <a:solidFill>
                  <a:srgbClr val="000000"/>
                </a:solidFill>
                <a:latin typeface="Lucida Handwriting" panose="03010101010101010101" pitchFamily="66" charset="0"/>
              </a:rPr>
              <a:t>OBJECTIVE</a:t>
            </a:r>
          </a:p>
          <a:p>
            <a:endParaRPr lang="en-IN" sz="2800" b="1" spc="-4" dirty="0">
              <a:solidFill>
                <a:srgbClr val="000000"/>
              </a:solidFill>
              <a:latin typeface="Lucida Handwriting" panose="03010101010101010101" pitchFamily="66" charset="0"/>
            </a:endParaRPr>
          </a:p>
          <a:p>
            <a:endParaRPr lang="en-IN" sz="2800" b="1" spc="-4" dirty="0">
              <a:solidFill>
                <a:srgbClr val="000000"/>
              </a:solidFill>
              <a:latin typeface="Lucida Handwriting" panose="03010101010101010101" pitchFamily="66" charset="0"/>
            </a:endParaRPr>
          </a:p>
          <a:p>
            <a:endParaRPr lang="en-IN" sz="2800" b="1" spc="-4" dirty="0">
              <a:solidFill>
                <a:srgbClr val="000000"/>
              </a:solidFill>
              <a:latin typeface="Lucida Handwriting" panose="03010101010101010101" pitchFamily="66" charset="0"/>
            </a:endParaRPr>
          </a:p>
          <a:p>
            <a:pPr marL="170078" marR="336566">
              <a:lnSpc>
                <a:spcPct val="110000"/>
              </a:lnSpc>
              <a:spcBef>
                <a:spcPts val="71"/>
              </a:spcBef>
              <a:tabLst>
                <a:tab pos="331630" algn="l"/>
                <a:tab pos="332078" algn="l"/>
              </a:tabLst>
            </a:pPr>
            <a:r>
              <a:rPr lang="en-US" b="0" i="0" dirty="0">
                <a:effectLst/>
                <a:latin typeface="Lucida Handwriting" panose="03010101010101010101" pitchFamily="66" charset="0"/>
              </a:rPr>
              <a:t>The main objective of the Movie Ticket Booking System is to manage the details of seats, booking, customer details, shows. The project is totally built at user end and thus only the administrator is guaranteed the access. The purpose of the project is to build an application program to reduce the work and time needed to go and book the tickets. It tracks all details about the same.</a:t>
            </a:r>
            <a:endParaRPr lang="en-US" sz="1800" spc="-4" dirty="0">
              <a:latin typeface="Lucida Handwriting" panose="03010101010101010101" pitchFamily="66" charset="0"/>
              <a:cs typeface="Calibri"/>
            </a:endParaRPr>
          </a:p>
        </p:txBody>
      </p:sp>
    </p:spTree>
    <p:extLst>
      <p:ext uri="{BB962C8B-B14F-4D97-AF65-F5344CB8AC3E}">
        <p14:creationId xmlns:p14="http://schemas.microsoft.com/office/powerpoint/2010/main" val="382227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52D896-F1AD-47F5-8938-2DD680786990}"/>
              </a:ext>
            </a:extLst>
          </p:cNvPr>
          <p:cNvSpPr txBox="1"/>
          <p:nvPr/>
        </p:nvSpPr>
        <p:spPr>
          <a:xfrm>
            <a:off x="324555" y="224082"/>
            <a:ext cx="11316153" cy="5350183"/>
          </a:xfrm>
          <a:prstGeom prst="rect">
            <a:avLst/>
          </a:prstGeom>
          <a:noFill/>
        </p:spPr>
        <p:txBody>
          <a:bodyPr wrap="square">
            <a:spAutoFit/>
          </a:bodyPr>
          <a:lstStyle/>
          <a:p>
            <a:endParaRPr lang="en-IN" sz="2400" b="1" dirty="0">
              <a:solidFill>
                <a:srgbClr val="000000"/>
              </a:solidFill>
              <a:latin typeface="Lucida Handwriting" panose="03010101010101010101" pitchFamily="66" charset="0"/>
            </a:endParaRPr>
          </a:p>
          <a:p>
            <a:endParaRPr lang="en-IN" sz="2400" b="1" dirty="0">
              <a:solidFill>
                <a:srgbClr val="000000"/>
              </a:solidFill>
              <a:latin typeface="Lucida Handwriting" panose="03010101010101010101" pitchFamily="66" charset="0"/>
            </a:endParaRPr>
          </a:p>
          <a:p>
            <a:r>
              <a:rPr lang="en-IN" sz="2800" b="1" dirty="0">
                <a:solidFill>
                  <a:srgbClr val="000000"/>
                </a:solidFill>
                <a:latin typeface="Lucida Handwriting" panose="03010101010101010101" pitchFamily="66" charset="0"/>
              </a:rPr>
              <a:t>PROJECT SCOPE</a:t>
            </a:r>
            <a:endParaRPr lang="en-IN" sz="2800" b="1" spc="-4" dirty="0">
              <a:solidFill>
                <a:srgbClr val="000000"/>
              </a:solidFill>
              <a:latin typeface="Lucida Handwriting" panose="03010101010101010101" pitchFamily="66" charset="0"/>
            </a:endParaRPr>
          </a:p>
          <a:p>
            <a:endParaRPr lang="en-IN" sz="2800" b="1" spc="-4" dirty="0">
              <a:solidFill>
                <a:srgbClr val="000000"/>
              </a:solidFill>
              <a:latin typeface="Lucida Handwriting" panose="03010101010101010101" pitchFamily="66" charset="0"/>
            </a:endParaRPr>
          </a:p>
          <a:p>
            <a:endParaRPr lang="en-IN" sz="2800" b="1" spc="-4" dirty="0">
              <a:solidFill>
                <a:srgbClr val="000000"/>
              </a:solidFill>
              <a:latin typeface="Lucida Handwriting" panose="03010101010101010101" pitchFamily="66" charset="0"/>
            </a:endParaRPr>
          </a:p>
          <a:p>
            <a:endParaRPr lang="en-IN" sz="2800" b="1" spc="-4" dirty="0">
              <a:solidFill>
                <a:srgbClr val="000000"/>
              </a:solidFill>
              <a:latin typeface="Lucida Handwriting" panose="03010101010101010101" pitchFamily="66" charset="0"/>
            </a:endParaRPr>
          </a:p>
          <a:p>
            <a:pPr marL="170078" indent="-161552">
              <a:spcBef>
                <a:spcPts val="240"/>
              </a:spcBef>
              <a:buFont typeface="Symbol"/>
              <a:buChar char=""/>
              <a:tabLst>
                <a:tab pos="170078" algn="l"/>
                <a:tab pos="170527" algn="l"/>
              </a:tabLst>
            </a:pPr>
            <a:r>
              <a:rPr lang="en-US" sz="2400" dirty="0">
                <a:latin typeface="Lucida Handwriting" panose="03010101010101010101" pitchFamily="66" charset="0"/>
                <a:cs typeface="Calibri"/>
              </a:rPr>
              <a:t>All types of users</a:t>
            </a:r>
            <a:r>
              <a:rPr lang="en-US" sz="2400" spc="-4" dirty="0">
                <a:latin typeface="Lucida Handwriting" panose="03010101010101010101" pitchFamily="66" charset="0"/>
                <a:cs typeface="Calibri"/>
              </a:rPr>
              <a:t> </a:t>
            </a:r>
            <a:r>
              <a:rPr lang="en-US" sz="2400" spc="-7" dirty="0">
                <a:latin typeface="Lucida Handwriting" panose="03010101010101010101" pitchFamily="66" charset="0"/>
                <a:cs typeface="Calibri"/>
              </a:rPr>
              <a:t>can </a:t>
            </a:r>
            <a:r>
              <a:rPr lang="en-US" sz="2400" dirty="0">
                <a:latin typeface="Lucida Handwriting" panose="03010101010101010101" pitchFamily="66" charset="0"/>
                <a:cs typeface="Calibri"/>
              </a:rPr>
              <a:t>book the tickets</a:t>
            </a:r>
            <a:r>
              <a:rPr lang="en-US" sz="2400" spc="-4" dirty="0">
                <a:latin typeface="Lucida Handwriting" panose="03010101010101010101" pitchFamily="66" charset="0"/>
                <a:cs typeface="Calibri"/>
              </a:rPr>
              <a:t>.</a:t>
            </a:r>
          </a:p>
          <a:p>
            <a:pPr marL="170078" indent="-161552">
              <a:spcBef>
                <a:spcPts val="170"/>
              </a:spcBef>
              <a:buFont typeface="Symbol"/>
              <a:buChar char=""/>
              <a:tabLst>
                <a:tab pos="170078" algn="l"/>
                <a:tab pos="170527" algn="l"/>
              </a:tabLst>
            </a:pPr>
            <a:r>
              <a:rPr lang="en-US" sz="2400" dirty="0">
                <a:latin typeface="Lucida Handwriting" panose="03010101010101010101" pitchFamily="66" charset="0"/>
                <a:cs typeface="Calibri"/>
              </a:rPr>
              <a:t>Globally</a:t>
            </a:r>
            <a:r>
              <a:rPr lang="en-US" sz="2400" spc="-32" dirty="0">
                <a:latin typeface="Lucida Handwriting" panose="03010101010101010101" pitchFamily="66" charset="0"/>
                <a:cs typeface="Calibri"/>
              </a:rPr>
              <a:t> </a:t>
            </a:r>
            <a:r>
              <a:rPr lang="en-US" sz="2400" dirty="0">
                <a:latin typeface="Lucida Handwriting" panose="03010101010101010101" pitchFamily="66" charset="0"/>
                <a:cs typeface="Calibri"/>
              </a:rPr>
              <a:t>accessible.</a:t>
            </a:r>
          </a:p>
          <a:p>
            <a:pPr marL="170078" indent="-161552">
              <a:spcBef>
                <a:spcPts val="170"/>
              </a:spcBef>
              <a:buFont typeface="Symbol"/>
              <a:buChar char=""/>
              <a:tabLst>
                <a:tab pos="170078" algn="l"/>
                <a:tab pos="170527" algn="l"/>
              </a:tabLst>
            </a:pPr>
            <a:r>
              <a:rPr lang="en-US" sz="2400" dirty="0">
                <a:latin typeface="Lucida Handwriting" panose="03010101010101010101" pitchFamily="66" charset="0"/>
                <a:cs typeface="Calibri"/>
              </a:rPr>
              <a:t>24</a:t>
            </a:r>
            <a:r>
              <a:rPr lang="en-US" sz="2400" spc="-21" dirty="0">
                <a:latin typeface="Lucida Handwriting" panose="03010101010101010101" pitchFamily="66" charset="0"/>
                <a:cs typeface="Calibri"/>
              </a:rPr>
              <a:t> </a:t>
            </a:r>
            <a:r>
              <a:rPr lang="en-US" sz="2400" spc="-4" dirty="0">
                <a:latin typeface="Lucida Handwriting" panose="03010101010101010101" pitchFamily="66" charset="0"/>
                <a:cs typeface="Calibri"/>
              </a:rPr>
              <a:t>hours</a:t>
            </a:r>
            <a:r>
              <a:rPr lang="en-US" sz="2400" spc="-11" dirty="0">
                <a:latin typeface="Lucida Handwriting" panose="03010101010101010101" pitchFamily="66" charset="0"/>
                <a:cs typeface="Calibri"/>
              </a:rPr>
              <a:t> </a:t>
            </a:r>
            <a:r>
              <a:rPr lang="en-US" sz="2400" spc="-4" dirty="0">
                <a:latin typeface="Lucida Handwriting" panose="03010101010101010101" pitchFamily="66" charset="0"/>
                <a:cs typeface="Calibri"/>
              </a:rPr>
              <a:t>accessible.</a:t>
            </a:r>
            <a:endParaRPr lang="en-US" sz="2400" dirty="0">
              <a:latin typeface="Lucida Handwriting" panose="03010101010101010101" pitchFamily="66" charset="0"/>
              <a:cs typeface="Calibri"/>
            </a:endParaRPr>
          </a:p>
          <a:p>
            <a:pPr marL="170078" indent="-161552">
              <a:spcBef>
                <a:spcPts val="170"/>
              </a:spcBef>
              <a:buFont typeface="Symbol"/>
              <a:buChar char=""/>
              <a:tabLst>
                <a:tab pos="170078" algn="l"/>
                <a:tab pos="170527" algn="l"/>
              </a:tabLst>
            </a:pPr>
            <a:r>
              <a:rPr lang="en-US" sz="2400" dirty="0">
                <a:latin typeface="Lucida Handwriting" panose="03010101010101010101" pitchFamily="66" charset="0"/>
                <a:cs typeface="Calibri"/>
              </a:rPr>
              <a:t>User</a:t>
            </a:r>
            <a:r>
              <a:rPr lang="en-US" sz="2400" spc="-25" dirty="0">
                <a:latin typeface="Lucida Handwriting" panose="03010101010101010101" pitchFamily="66" charset="0"/>
                <a:cs typeface="Calibri"/>
              </a:rPr>
              <a:t> </a:t>
            </a:r>
            <a:r>
              <a:rPr lang="en-US" sz="2400" spc="-4" dirty="0">
                <a:latin typeface="Lucida Handwriting" panose="03010101010101010101" pitchFamily="66" charset="0"/>
                <a:cs typeface="Calibri"/>
              </a:rPr>
              <a:t>friendly.</a:t>
            </a:r>
            <a:endParaRPr lang="en-US" sz="2400" dirty="0">
              <a:latin typeface="Lucida Handwriting" panose="03010101010101010101" pitchFamily="66" charset="0"/>
              <a:cs typeface="Calibri"/>
            </a:endParaRPr>
          </a:p>
          <a:p>
            <a:pPr marL="170078" indent="-161552">
              <a:spcBef>
                <a:spcPts val="170"/>
              </a:spcBef>
              <a:buFont typeface="Symbol"/>
              <a:buChar char=""/>
              <a:tabLst>
                <a:tab pos="170078" algn="l"/>
                <a:tab pos="170527" algn="l"/>
              </a:tabLst>
            </a:pPr>
            <a:r>
              <a:rPr lang="en-US" sz="2400" spc="-4" dirty="0">
                <a:latin typeface="Lucida Handwriting" panose="03010101010101010101" pitchFamily="66" charset="0"/>
                <a:cs typeface="Calibri"/>
              </a:rPr>
              <a:t>Secure</a:t>
            </a:r>
            <a:endParaRPr lang="en-IN" sz="2400" spc="-4" dirty="0">
              <a:solidFill>
                <a:srgbClr val="000000"/>
              </a:solidFill>
              <a:latin typeface="Lucida Handwriting" panose="03010101010101010101" pitchFamily="66" charset="0"/>
              <a:cs typeface="Calibri"/>
            </a:endParaRPr>
          </a:p>
          <a:p>
            <a:pPr marL="8526">
              <a:spcBef>
                <a:spcPts val="170"/>
              </a:spcBef>
              <a:tabLst>
                <a:tab pos="170078" algn="l"/>
                <a:tab pos="170527" algn="l"/>
              </a:tabLst>
            </a:pPr>
            <a:endParaRPr lang="en-IN" sz="2800" b="1" spc="-4" dirty="0">
              <a:latin typeface="Calibri"/>
              <a:cs typeface="Calibri"/>
            </a:endParaRPr>
          </a:p>
          <a:p>
            <a:pPr marL="8526">
              <a:spcBef>
                <a:spcPts val="170"/>
              </a:spcBef>
              <a:tabLst>
                <a:tab pos="170078" algn="l"/>
                <a:tab pos="170527" algn="l"/>
              </a:tabLst>
            </a:pPr>
            <a:endParaRPr lang="en-IN" dirty="0"/>
          </a:p>
        </p:txBody>
      </p:sp>
    </p:spTree>
    <p:extLst>
      <p:ext uri="{BB962C8B-B14F-4D97-AF65-F5344CB8AC3E}">
        <p14:creationId xmlns:p14="http://schemas.microsoft.com/office/powerpoint/2010/main" val="16938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81F3DB-1AB5-4161-97D3-ECB2FAB9A393}"/>
              </a:ext>
            </a:extLst>
          </p:cNvPr>
          <p:cNvSpPr txBox="1"/>
          <p:nvPr/>
        </p:nvSpPr>
        <p:spPr>
          <a:xfrm>
            <a:off x="636827" y="473464"/>
            <a:ext cx="8965276" cy="5139869"/>
          </a:xfrm>
          <a:prstGeom prst="rect">
            <a:avLst/>
          </a:prstGeom>
          <a:noFill/>
        </p:spPr>
        <p:txBody>
          <a:bodyPr wrap="square">
            <a:spAutoFit/>
          </a:bodyPr>
          <a:lstStyle/>
          <a:p>
            <a:r>
              <a:rPr lang="en-IN" sz="2800" b="1" spc="-4" dirty="0">
                <a:solidFill>
                  <a:srgbClr val="000000"/>
                </a:solidFill>
                <a:latin typeface="Lucida Handwriting" panose="03010101010101010101" pitchFamily="66" charset="0"/>
              </a:rPr>
              <a:t>TECH STACK</a:t>
            </a:r>
          </a:p>
          <a:p>
            <a:endParaRPr lang="en-IN" sz="2400" b="1" spc="-4" dirty="0">
              <a:solidFill>
                <a:srgbClr val="000000"/>
              </a:solidFill>
              <a:latin typeface="Lucida Handwriting" panose="03010101010101010101" pitchFamily="66" charset="0"/>
            </a:endParaRPr>
          </a:p>
          <a:p>
            <a:pPr marL="285750" indent="-285750">
              <a:spcBef>
                <a:spcPts val="18"/>
              </a:spcBef>
              <a:buFont typeface="Wingdings" panose="05000000000000000000" pitchFamily="2" charset="2"/>
              <a:buChar char="q"/>
            </a:pPr>
            <a:endParaRPr lang="en-US" sz="1400" dirty="0">
              <a:latin typeface="Lucida Handwriting" panose="03010101010101010101" pitchFamily="66" charset="0"/>
              <a:cs typeface="Calibri"/>
            </a:endParaRPr>
          </a:p>
          <a:p>
            <a:pPr>
              <a:spcBef>
                <a:spcPts val="18"/>
              </a:spcBef>
            </a:pPr>
            <a:r>
              <a:rPr lang="en-US" sz="2000" dirty="0">
                <a:latin typeface="Lucida Handwriting" panose="03010101010101010101" pitchFamily="66" charset="0"/>
                <a:cs typeface="Calibri"/>
              </a:rPr>
              <a:t>Tech Stack used – </a:t>
            </a:r>
          </a:p>
          <a:p>
            <a:pPr>
              <a:spcBef>
                <a:spcPts val="18"/>
              </a:spcBef>
            </a:pPr>
            <a:endParaRPr lang="en-US" sz="2000" dirty="0">
              <a:latin typeface="Lucida Handwriting" panose="03010101010101010101" pitchFamily="66" charset="0"/>
              <a:cs typeface="Calibri"/>
            </a:endParaRPr>
          </a:p>
          <a:p>
            <a:pPr marL="285750" indent="-285750">
              <a:spcBef>
                <a:spcPts val="18"/>
              </a:spcBef>
              <a:buFont typeface="Wingdings" panose="05000000000000000000" pitchFamily="2" charset="2"/>
              <a:buChar char="q"/>
            </a:pPr>
            <a:r>
              <a:rPr lang="en-US" sz="2000" dirty="0">
                <a:latin typeface="Lucida Handwriting" panose="03010101010101010101" pitchFamily="66" charset="0"/>
                <a:cs typeface="Calibri"/>
              </a:rPr>
              <a:t>Python</a:t>
            </a:r>
          </a:p>
          <a:p>
            <a:pPr marL="285750" indent="-285750">
              <a:spcBef>
                <a:spcPts val="18"/>
              </a:spcBef>
              <a:buFont typeface="Wingdings" panose="05000000000000000000" pitchFamily="2" charset="2"/>
              <a:buChar char="q"/>
            </a:pPr>
            <a:r>
              <a:rPr lang="en-US" sz="2000" dirty="0">
                <a:latin typeface="Lucida Handwriting" panose="03010101010101010101" pitchFamily="66" charset="0"/>
                <a:cs typeface="Calibri"/>
              </a:rPr>
              <a:t>SQLite 3</a:t>
            </a:r>
          </a:p>
          <a:p>
            <a:pPr marL="285750" indent="-285750">
              <a:spcBef>
                <a:spcPts val="18"/>
              </a:spcBef>
              <a:buFont typeface="Wingdings" panose="05000000000000000000" pitchFamily="2" charset="2"/>
              <a:buChar char="q"/>
            </a:pPr>
            <a:endParaRPr lang="en-US" sz="2000" dirty="0">
              <a:latin typeface="Lucida Handwriting" panose="03010101010101010101" pitchFamily="66" charset="0"/>
              <a:cs typeface="Calibri"/>
            </a:endParaRPr>
          </a:p>
          <a:p>
            <a:pPr marL="285750" indent="-285750">
              <a:spcBef>
                <a:spcPts val="18"/>
              </a:spcBef>
              <a:buFont typeface="Wingdings" panose="05000000000000000000" pitchFamily="2" charset="2"/>
              <a:buChar char="q"/>
            </a:pPr>
            <a:r>
              <a:rPr lang="en-US" sz="2000" dirty="0">
                <a:latin typeface="Lucida Handwriting" panose="03010101010101010101" pitchFamily="66" charset="0"/>
                <a:cs typeface="Calibri"/>
              </a:rPr>
              <a:t>Python modules used – </a:t>
            </a:r>
          </a:p>
          <a:p>
            <a:pPr marL="285750" indent="-285750">
              <a:spcBef>
                <a:spcPts val="18"/>
              </a:spcBef>
              <a:buFont typeface="Wingdings" panose="05000000000000000000" pitchFamily="2" charset="2"/>
              <a:buChar char="q"/>
            </a:pPr>
            <a:endParaRPr lang="en-US" sz="2000" dirty="0">
              <a:latin typeface="Lucida Handwriting" panose="03010101010101010101" pitchFamily="66" charset="0"/>
              <a:cs typeface="Calibri"/>
            </a:endParaRPr>
          </a:p>
          <a:p>
            <a:pPr marL="3943350" lvl="8" indent="-285750">
              <a:spcBef>
                <a:spcPts val="18"/>
              </a:spcBef>
              <a:buFont typeface="Wingdings" panose="05000000000000000000" pitchFamily="2" charset="2"/>
              <a:buChar char="q"/>
            </a:pPr>
            <a:r>
              <a:rPr lang="en-US" sz="2000" dirty="0">
                <a:latin typeface="Lucida Handwriting" panose="03010101010101010101" pitchFamily="66" charset="0"/>
                <a:cs typeface="Calibri"/>
              </a:rPr>
              <a:t>Tkinter</a:t>
            </a:r>
          </a:p>
          <a:p>
            <a:pPr marL="3943350" lvl="8" indent="-285750">
              <a:spcBef>
                <a:spcPts val="18"/>
              </a:spcBef>
              <a:buFont typeface="Wingdings" panose="05000000000000000000" pitchFamily="2" charset="2"/>
              <a:buChar char="q"/>
            </a:pPr>
            <a:r>
              <a:rPr lang="en-US" sz="2000" dirty="0">
                <a:latin typeface="Lucida Handwriting" panose="03010101010101010101" pitchFamily="66" charset="0"/>
                <a:cs typeface="Calibri"/>
              </a:rPr>
              <a:t>Turtle</a:t>
            </a:r>
          </a:p>
          <a:p>
            <a:pPr marL="3943350" lvl="8" indent="-285750">
              <a:spcBef>
                <a:spcPts val="18"/>
              </a:spcBef>
              <a:buFont typeface="Wingdings" panose="05000000000000000000" pitchFamily="2" charset="2"/>
              <a:buChar char="q"/>
            </a:pPr>
            <a:endParaRPr lang="en-US" sz="2400" dirty="0">
              <a:latin typeface="Lucida Handwriting" panose="03010101010101010101" pitchFamily="66" charset="0"/>
              <a:cs typeface="Calibri"/>
            </a:endParaRPr>
          </a:p>
          <a:p>
            <a:pPr lvl="6">
              <a:spcBef>
                <a:spcPts val="18"/>
              </a:spcBef>
            </a:pPr>
            <a:endParaRPr lang="en-US" sz="1400" dirty="0">
              <a:latin typeface="Lucida Handwriting" panose="03010101010101010101" pitchFamily="66" charset="0"/>
              <a:cs typeface="Calibri"/>
            </a:endParaRPr>
          </a:p>
          <a:p>
            <a:pPr marL="3028950" lvl="6" indent="-285750">
              <a:spcBef>
                <a:spcPts val="18"/>
              </a:spcBef>
              <a:buFont typeface="Wingdings" panose="05000000000000000000" pitchFamily="2" charset="2"/>
              <a:buChar char="q"/>
            </a:pPr>
            <a:endParaRPr lang="en-US" sz="1400" dirty="0">
              <a:latin typeface="Lucida Handwriting" panose="03010101010101010101" pitchFamily="66" charset="0"/>
              <a:cs typeface="Calibri"/>
            </a:endParaRPr>
          </a:p>
          <a:p>
            <a:pPr marL="285750" indent="-285750">
              <a:spcBef>
                <a:spcPts val="18"/>
              </a:spcBef>
              <a:buFont typeface="Wingdings" panose="05000000000000000000" pitchFamily="2" charset="2"/>
              <a:buChar char="q"/>
            </a:pPr>
            <a:endParaRPr lang="en-US" sz="1400" dirty="0">
              <a:latin typeface="Lucida Handwriting" panose="03010101010101010101" pitchFamily="66" charset="0"/>
              <a:cs typeface="Calibri"/>
            </a:endParaRPr>
          </a:p>
          <a:p>
            <a:endParaRPr lang="en-IN" sz="1600" dirty="0">
              <a:latin typeface="Lucida Handwriting" panose="03010101010101010101" pitchFamily="66" charset="0"/>
            </a:endParaRPr>
          </a:p>
        </p:txBody>
      </p:sp>
    </p:spTree>
    <p:extLst>
      <p:ext uri="{BB962C8B-B14F-4D97-AF65-F5344CB8AC3E}">
        <p14:creationId xmlns:p14="http://schemas.microsoft.com/office/powerpoint/2010/main" val="3066953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81F3DB-1AB5-4161-97D3-ECB2FAB9A393}"/>
              </a:ext>
            </a:extLst>
          </p:cNvPr>
          <p:cNvSpPr txBox="1"/>
          <p:nvPr/>
        </p:nvSpPr>
        <p:spPr>
          <a:xfrm>
            <a:off x="923074" y="640441"/>
            <a:ext cx="8965276" cy="5170646"/>
          </a:xfrm>
          <a:prstGeom prst="rect">
            <a:avLst/>
          </a:prstGeom>
          <a:noFill/>
        </p:spPr>
        <p:txBody>
          <a:bodyPr wrap="square">
            <a:spAutoFit/>
          </a:bodyPr>
          <a:lstStyle/>
          <a:p>
            <a:r>
              <a:rPr lang="en-IN" sz="2800" b="1" spc="-4" dirty="0">
                <a:solidFill>
                  <a:srgbClr val="000000"/>
                </a:solidFill>
                <a:latin typeface="Lucida Handwriting" panose="03010101010101010101" pitchFamily="66" charset="0"/>
              </a:rPr>
              <a:t>ENVIRONMENT:</a:t>
            </a:r>
          </a:p>
          <a:p>
            <a:endParaRPr lang="en-IN" sz="2800" b="1" spc="-4" dirty="0">
              <a:solidFill>
                <a:srgbClr val="000000"/>
              </a:solidFill>
              <a:latin typeface="Lucida Handwriting" panose="03010101010101010101" pitchFamily="66" charset="0"/>
              <a:cs typeface="Calibri"/>
            </a:endParaRPr>
          </a:p>
          <a:p>
            <a:pPr marL="342900" indent="-342900">
              <a:lnSpc>
                <a:spcPct val="300000"/>
              </a:lnSpc>
              <a:buFont typeface="Wingdings" panose="05000000000000000000" pitchFamily="2" charset="2"/>
              <a:buChar char="q"/>
            </a:pPr>
            <a:r>
              <a:rPr lang="en-IN" sz="2400" spc="-4" dirty="0">
                <a:latin typeface="Lucida Handwriting" panose="03010101010101010101" pitchFamily="66" charset="0"/>
                <a:cs typeface="Calibri"/>
              </a:rPr>
              <a:t>Jupyter Notebook</a:t>
            </a:r>
          </a:p>
          <a:p>
            <a:pPr marL="342900" indent="-342900">
              <a:lnSpc>
                <a:spcPct val="300000"/>
              </a:lnSpc>
              <a:buFont typeface="Wingdings" panose="05000000000000000000" pitchFamily="2" charset="2"/>
              <a:buChar char="q"/>
            </a:pPr>
            <a:r>
              <a:rPr lang="en-IN" sz="2400" spc="-4" dirty="0">
                <a:latin typeface="Lucida Handwriting" panose="03010101010101010101" pitchFamily="66" charset="0"/>
                <a:cs typeface="Calibri"/>
              </a:rPr>
              <a:t>Colab</a:t>
            </a:r>
          </a:p>
          <a:p>
            <a:pPr marL="342900" indent="-342900">
              <a:lnSpc>
                <a:spcPct val="300000"/>
              </a:lnSpc>
              <a:buFont typeface="Wingdings" panose="05000000000000000000" pitchFamily="2" charset="2"/>
              <a:buChar char="q"/>
            </a:pPr>
            <a:r>
              <a:rPr lang="en-IN" sz="2400" spc="-4" dirty="0">
                <a:latin typeface="Lucida Handwriting" panose="03010101010101010101" pitchFamily="66" charset="0"/>
                <a:cs typeface="Calibri"/>
              </a:rPr>
              <a:t>VS Code</a:t>
            </a:r>
            <a:endParaRPr lang="en-US" sz="2400" dirty="0">
              <a:latin typeface="Lucida Handwriting" panose="03010101010101010101" pitchFamily="66" charset="0"/>
              <a:cs typeface="Calibri"/>
            </a:endParaRPr>
          </a:p>
          <a:p>
            <a:pPr lvl="6">
              <a:spcBef>
                <a:spcPts val="18"/>
              </a:spcBef>
            </a:pPr>
            <a:endParaRPr lang="en-US" sz="1400" dirty="0">
              <a:latin typeface="Lucida Handwriting" panose="03010101010101010101" pitchFamily="66" charset="0"/>
              <a:cs typeface="Calibri"/>
            </a:endParaRPr>
          </a:p>
          <a:p>
            <a:pPr marL="3028950" lvl="6" indent="-285750">
              <a:spcBef>
                <a:spcPts val="18"/>
              </a:spcBef>
              <a:buFont typeface="Wingdings" panose="05000000000000000000" pitchFamily="2" charset="2"/>
              <a:buChar char="q"/>
            </a:pPr>
            <a:endParaRPr lang="en-US" sz="1400" dirty="0">
              <a:latin typeface="Lucida Handwriting" panose="03010101010101010101" pitchFamily="66" charset="0"/>
              <a:cs typeface="Calibri"/>
            </a:endParaRPr>
          </a:p>
          <a:p>
            <a:pPr marL="285750" indent="-285750">
              <a:spcBef>
                <a:spcPts val="18"/>
              </a:spcBef>
              <a:buFont typeface="Wingdings" panose="05000000000000000000" pitchFamily="2" charset="2"/>
              <a:buChar char="q"/>
            </a:pPr>
            <a:endParaRPr lang="en-US" sz="1400" dirty="0">
              <a:latin typeface="Lucida Handwriting" panose="03010101010101010101" pitchFamily="66" charset="0"/>
              <a:cs typeface="Calibri"/>
            </a:endParaRPr>
          </a:p>
          <a:p>
            <a:endParaRPr lang="en-IN" sz="1600" dirty="0">
              <a:latin typeface="Lucida Handwriting" panose="03010101010101010101" pitchFamily="66" charset="0"/>
            </a:endParaRPr>
          </a:p>
        </p:txBody>
      </p:sp>
    </p:spTree>
    <p:extLst>
      <p:ext uri="{BB962C8B-B14F-4D97-AF65-F5344CB8AC3E}">
        <p14:creationId xmlns:p14="http://schemas.microsoft.com/office/powerpoint/2010/main" val="2897405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81F3DB-1AB5-4161-97D3-ECB2FAB9A393}"/>
              </a:ext>
            </a:extLst>
          </p:cNvPr>
          <p:cNvSpPr txBox="1"/>
          <p:nvPr/>
        </p:nvSpPr>
        <p:spPr>
          <a:xfrm>
            <a:off x="342627" y="382012"/>
            <a:ext cx="10797149" cy="6093976"/>
          </a:xfrm>
          <a:prstGeom prst="rect">
            <a:avLst/>
          </a:prstGeom>
          <a:noFill/>
        </p:spPr>
        <p:txBody>
          <a:bodyPr wrap="square">
            <a:spAutoFit/>
          </a:bodyPr>
          <a:lstStyle/>
          <a:p>
            <a:r>
              <a:rPr lang="en-IN" sz="2800" b="1" spc="-4" dirty="0">
                <a:solidFill>
                  <a:srgbClr val="000000"/>
                </a:solidFill>
                <a:latin typeface="Lucida Handwriting" panose="03010101010101010101" pitchFamily="66" charset="0"/>
              </a:rPr>
              <a:t>FEATURES:</a:t>
            </a:r>
          </a:p>
          <a:p>
            <a:pPr>
              <a:spcBef>
                <a:spcPts val="18"/>
              </a:spcBef>
            </a:pPr>
            <a:endParaRPr lang="en-US" sz="1400" dirty="0">
              <a:latin typeface="Lucida Handwriting" panose="03010101010101010101" pitchFamily="66" charset="0"/>
              <a:cs typeface="Calibri"/>
            </a:endParaRPr>
          </a:p>
          <a:p>
            <a:pPr marL="285750" indent="-285750">
              <a:spcBef>
                <a:spcPts val="18"/>
              </a:spcBef>
              <a:buFont typeface="Wingdings" panose="05000000000000000000" pitchFamily="2" charset="2"/>
              <a:buChar char="q"/>
            </a:pPr>
            <a:endParaRPr lang="en-US" sz="1400" dirty="0">
              <a:latin typeface="Lucida Handwriting" panose="03010101010101010101" pitchFamily="66" charset="0"/>
              <a:cs typeface="Calibri"/>
            </a:endParaRPr>
          </a:p>
          <a:p>
            <a:pPr marL="342900" indent="-342900">
              <a:spcBef>
                <a:spcPts val="18"/>
              </a:spcBef>
              <a:buAutoNum type="arabicPeriod"/>
            </a:pPr>
            <a:r>
              <a:rPr lang="en-US" b="1" dirty="0">
                <a:solidFill>
                  <a:schemeClr val="bg1"/>
                </a:solidFill>
                <a:latin typeface="Lucida Handwriting" panose="03010101010101010101" pitchFamily="66" charset="0"/>
                <a:cs typeface="Calibri"/>
              </a:rPr>
              <a:t>ADD NEW</a:t>
            </a:r>
          </a:p>
          <a:p>
            <a:pPr>
              <a:spcBef>
                <a:spcPts val="18"/>
              </a:spcBef>
            </a:pPr>
            <a:endParaRPr lang="en-US" sz="1400" dirty="0">
              <a:solidFill>
                <a:schemeClr val="bg1"/>
              </a:solidFill>
              <a:latin typeface="Lucida Handwriting" panose="03010101010101010101" pitchFamily="66" charset="0"/>
              <a:cs typeface="Calibri"/>
            </a:endParaRPr>
          </a:p>
          <a:p>
            <a:pPr>
              <a:spcBef>
                <a:spcPts val="18"/>
              </a:spcBef>
            </a:pPr>
            <a:r>
              <a:rPr lang="en-US" sz="1600" dirty="0">
                <a:latin typeface="Lucida Handwriting" panose="03010101010101010101" pitchFamily="66" charset="0"/>
                <a:cs typeface="Calibri"/>
              </a:rPr>
              <a:t>This feature enables the users to boo tickets for more than one movie at a time.</a:t>
            </a:r>
          </a:p>
          <a:p>
            <a:pPr>
              <a:spcBef>
                <a:spcPts val="18"/>
              </a:spcBef>
            </a:pPr>
            <a:endParaRPr lang="en-US" sz="1600" dirty="0">
              <a:latin typeface="Lucida Handwriting" panose="03010101010101010101" pitchFamily="66" charset="0"/>
              <a:cs typeface="Calibri"/>
            </a:endParaRPr>
          </a:p>
          <a:p>
            <a:pPr>
              <a:spcBef>
                <a:spcPts val="18"/>
              </a:spcBef>
            </a:pPr>
            <a:endParaRPr lang="en-US" sz="1600" dirty="0">
              <a:latin typeface="Lucida Handwriting" panose="03010101010101010101" pitchFamily="66" charset="0"/>
              <a:cs typeface="Calibri"/>
            </a:endParaRPr>
          </a:p>
          <a:p>
            <a:pPr>
              <a:spcBef>
                <a:spcPts val="18"/>
              </a:spcBef>
            </a:pPr>
            <a:r>
              <a:rPr lang="en-US" sz="1600" b="1" dirty="0">
                <a:solidFill>
                  <a:schemeClr val="bg1"/>
                </a:solidFill>
                <a:latin typeface="Lucida Handwriting" panose="03010101010101010101" pitchFamily="66" charset="0"/>
                <a:cs typeface="Calibri"/>
              </a:rPr>
              <a:t>2. DISPLAY</a:t>
            </a:r>
          </a:p>
          <a:p>
            <a:pPr>
              <a:spcBef>
                <a:spcPts val="18"/>
              </a:spcBef>
            </a:pPr>
            <a:endParaRPr lang="en-US" sz="1600" dirty="0">
              <a:latin typeface="Lucida Handwriting" panose="03010101010101010101" pitchFamily="66" charset="0"/>
              <a:cs typeface="Calibri"/>
            </a:endParaRPr>
          </a:p>
          <a:p>
            <a:pPr>
              <a:spcBef>
                <a:spcPts val="18"/>
              </a:spcBef>
            </a:pPr>
            <a:r>
              <a:rPr lang="en-US" sz="1600" dirty="0">
                <a:latin typeface="Lucida Handwriting" panose="03010101010101010101" pitchFamily="66" charset="0"/>
                <a:cs typeface="Calibri"/>
              </a:rPr>
              <a:t>This feature displays  history of all the tickets booked by the user so far.</a:t>
            </a:r>
          </a:p>
          <a:p>
            <a:pPr>
              <a:spcBef>
                <a:spcPts val="18"/>
              </a:spcBef>
            </a:pPr>
            <a:endParaRPr lang="en-US" sz="1600" dirty="0">
              <a:latin typeface="Lucida Handwriting" panose="03010101010101010101" pitchFamily="66" charset="0"/>
              <a:cs typeface="Calibri"/>
            </a:endParaRPr>
          </a:p>
          <a:p>
            <a:pPr>
              <a:spcBef>
                <a:spcPts val="18"/>
              </a:spcBef>
            </a:pPr>
            <a:endParaRPr lang="en-US" sz="1600" dirty="0">
              <a:latin typeface="Lucida Handwriting" panose="03010101010101010101" pitchFamily="66" charset="0"/>
              <a:cs typeface="Calibri"/>
            </a:endParaRPr>
          </a:p>
          <a:p>
            <a:pPr>
              <a:spcBef>
                <a:spcPts val="18"/>
              </a:spcBef>
            </a:pPr>
            <a:r>
              <a:rPr lang="en-US" sz="1600" b="1" dirty="0">
                <a:solidFill>
                  <a:schemeClr val="bg1"/>
                </a:solidFill>
                <a:latin typeface="Lucida Handwriting" panose="03010101010101010101" pitchFamily="66" charset="0"/>
                <a:cs typeface="Calibri"/>
              </a:rPr>
              <a:t>3. CLEAR</a:t>
            </a:r>
          </a:p>
          <a:p>
            <a:pPr>
              <a:spcBef>
                <a:spcPts val="18"/>
              </a:spcBef>
            </a:pPr>
            <a:endParaRPr lang="en-US" sz="1600" dirty="0">
              <a:latin typeface="Lucida Handwriting" panose="03010101010101010101" pitchFamily="66" charset="0"/>
              <a:cs typeface="Calibri"/>
            </a:endParaRPr>
          </a:p>
          <a:p>
            <a:pPr>
              <a:spcBef>
                <a:spcPts val="18"/>
              </a:spcBef>
            </a:pPr>
            <a:r>
              <a:rPr lang="en-US" sz="1600" dirty="0">
                <a:latin typeface="Lucida Handwriting" panose="03010101010101010101" pitchFamily="66" charset="0"/>
                <a:cs typeface="Calibri"/>
              </a:rPr>
              <a:t>To clear the entries given by the users.</a:t>
            </a:r>
          </a:p>
          <a:p>
            <a:pPr>
              <a:spcBef>
                <a:spcPts val="18"/>
              </a:spcBef>
            </a:pPr>
            <a:endParaRPr lang="en-US" sz="1600" dirty="0">
              <a:latin typeface="Lucida Handwriting" panose="03010101010101010101" pitchFamily="66" charset="0"/>
              <a:cs typeface="Calibri"/>
            </a:endParaRPr>
          </a:p>
          <a:p>
            <a:pPr>
              <a:spcBef>
                <a:spcPts val="18"/>
              </a:spcBef>
            </a:pPr>
            <a:endParaRPr lang="en-US" sz="1600" dirty="0">
              <a:latin typeface="Lucida Handwriting" panose="03010101010101010101" pitchFamily="66" charset="0"/>
              <a:cs typeface="Calibri"/>
            </a:endParaRPr>
          </a:p>
          <a:p>
            <a:pPr>
              <a:spcBef>
                <a:spcPts val="18"/>
              </a:spcBef>
            </a:pPr>
            <a:r>
              <a:rPr lang="en-US" sz="1600" b="1" dirty="0">
                <a:solidFill>
                  <a:schemeClr val="bg1"/>
                </a:solidFill>
                <a:latin typeface="Lucida Handwriting" panose="03010101010101010101" pitchFamily="66" charset="0"/>
                <a:cs typeface="Calibri"/>
              </a:rPr>
              <a:t>4. EXIT</a:t>
            </a:r>
          </a:p>
          <a:p>
            <a:pPr>
              <a:spcBef>
                <a:spcPts val="18"/>
              </a:spcBef>
            </a:pPr>
            <a:endParaRPr lang="en-US" sz="1600" dirty="0">
              <a:latin typeface="Lucida Handwriting" panose="03010101010101010101" pitchFamily="66" charset="0"/>
              <a:cs typeface="Calibri"/>
            </a:endParaRPr>
          </a:p>
          <a:p>
            <a:pPr>
              <a:spcBef>
                <a:spcPts val="18"/>
              </a:spcBef>
            </a:pPr>
            <a:r>
              <a:rPr lang="en-US" sz="1600" dirty="0">
                <a:latin typeface="Lucida Handwriting" panose="03010101010101010101" pitchFamily="66" charset="0"/>
                <a:cs typeface="Calibri"/>
              </a:rPr>
              <a:t>To exit the application</a:t>
            </a:r>
          </a:p>
          <a:p>
            <a:pPr>
              <a:spcBef>
                <a:spcPts val="18"/>
              </a:spcBef>
            </a:pPr>
            <a:endParaRPr lang="en-US" sz="1600" dirty="0">
              <a:latin typeface="Lucida Handwriting" panose="03010101010101010101" pitchFamily="66" charset="0"/>
              <a:cs typeface="Calibri"/>
            </a:endParaRPr>
          </a:p>
          <a:p>
            <a:pPr>
              <a:spcBef>
                <a:spcPts val="18"/>
              </a:spcBef>
            </a:pPr>
            <a:endParaRPr lang="en-US" sz="1400" dirty="0">
              <a:latin typeface="Lucida Handwriting" panose="03010101010101010101" pitchFamily="66" charset="0"/>
              <a:cs typeface="Calibri"/>
            </a:endParaRPr>
          </a:p>
          <a:p>
            <a:endParaRPr lang="en-IN" sz="1600" dirty="0">
              <a:latin typeface="Lucida Handwriting" panose="03010101010101010101" pitchFamily="66" charset="0"/>
            </a:endParaRPr>
          </a:p>
        </p:txBody>
      </p:sp>
    </p:spTree>
    <p:extLst>
      <p:ext uri="{BB962C8B-B14F-4D97-AF65-F5344CB8AC3E}">
        <p14:creationId xmlns:p14="http://schemas.microsoft.com/office/powerpoint/2010/main" val="3825471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BE2D7-10C4-4C0C-AFA4-11E854DC0444}"/>
              </a:ext>
            </a:extLst>
          </p:cNvPr>
          <p:cNvSpPr txBox="1"/>
          <p:nvPr/>
        </p:nvSpPr>
        <p:spPr>
          <a:xfrm>
            <a:off x="310101" y="250246"/>
            <a:ext cx="6027089" cy="523220"/>
          </a:xfrm>
          <a:prstGeom prst="rect">
            <a:avLst/>
          </a:prstGeom>
          <a:noFill/>
        </p:spPr>
        <p:txBody>
          <a:bodyPr wrap="square" rtlCol="0">
            <a:spAutoFit/>
          </a:bodyPr>
          <a:lstStyle/>
          <a:p>
            <a:r>
              <a:rPr lang="en-US" sz="2800" b="1" dirty="0">
                <a:solidFill>
                  <a:schemeClr val="bg1"/>
                </a:solidFill>
                <a:latin typeface="Lucida Handwriting" panose="03010101010101010101" pitchFamily="66" charset="0"/>
              </a:rPr>
              <a:t>PROJECT PREVIEW</a:t>
            </a:r>
            <a:endParaRPr lang="en-IN" sz="2800" b="1" dirty="0">
              <a:solidFill>
                <a:schemeClr val="bg1"/>
              </a:solidFill>
              <a:latin typeface="Lucida Handwriting" panose="03010101010101010101" pitchFamily="66" charset="0"/>
            </a:endParaRPr>
          </a:p>
        </p:txBody>
      </p:sp>
      <p:pic>
        <p:nvPicPr>
          <p:cNvPr id="8" name="Picture 7">
            <a:extLst>
              <a:ext uri="{FF2B5EF4-FFF2-40B4-BE49-F238E27FC236}">
                <a16:creationId xmlns:a16="http://schemas.microsoft.com/office/drawing/2014/main" id="{D8286972-8437-4559-97D1-42CC1DA7C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296" y="1507560"/>
            <a:ext cx="7819408" cy="4392308"/>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9711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BE2D7-10C4-4C0C-AFA4-11E854DC0444}"/>
              </a:ext>
            </a:extLst>
          </p:cNvPr>
          <p:cNvSpPr txBox="1"/>
          <p:nvPr/>
        </p:nvSpPr>
        <p:spPr>
          <a:xfrm>
            <a:off x="227936" y="234695"/>
            <a:ext cx="6027089" cy="523220"/>
          </a:xfrm>
          <a:prstGeom prst="rect">
            <a:avLst/>
          </a:prstGeom>
          <a:noFill/>
        </p:spPr>
        <p:txBody>
          <a:bodyPr wrap="square" rtlCol="0">
            <a:spAutoFit/>
          </a:bodyPr>
          <a:lstStyle/>
          <a:p>
            <a:r>
              <a:rPr lang="en-US" sz="2800" b="1" dirty="0">
                <a:solidFill>
                  <a:schemeClr val="bg1"/>
                </a:solidFill>
                <a:latin typeface="Lucida Handwriting" panose="03010101010101010101" pitchFamily="66" charset="0"/>
              </a:rPr>
              <a:t>PROJECT PREVIEW</a:t>
            </a:r>
            <a:endParaRPr lang="en-IN" sz="2800" b="1" dirty="0">
              <a:solidFill>
                <a:schemeClr val="bg1"/>
              </a:solidFill>
              <a:latin typeface="Lucida Handwriting" panose="03010101010101010101" pitchFamily="66" charset="0"/>
            </a:endParaRPr>
          </a:p>
        </p:txBody>
      </p:sp>
      <p:pic>
        <p:nvPicPr>
          <p:cNvPr id="4" name="Picture 3">
            <a:extLst>
              <a:ext uri="{FF2B5EF4-FFF2-40B4-BE49-F238E27FC236}">
                <a16:creationId xmlns:a16="http://schemas.microsoft.com/office/drawing/2014/main" id="{109ACFFB-1808-4F92-B14A-A7118D50D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024" y="1451901"/>
            <a:ext cx="7818782" cy="4391956"/>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883476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112</TotalTime>
  <Words>227</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Century Gothic</vt:lpstr>
      <vt:lpstr>Lucida Handwriting</vt:lpstr>
      <vt:lpstr>Symbol</vt:lpstr>
      <vt:lpstr>Wingdings</vt:lpstr>
      <vt:lpstr>Wingdings 3</vt:lpstr>
      <vt:lpstr>Slice</vt:lpstr>
      <vt:lpstr>MOVIE TICKET BOOKING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 Booking System</dc:title>
  <dc:creator>Aditi Rastogi;Shresth Kapoor</dc:creator>
  <cp:lastModifiedBy>Aditi Rastogi</cp:lastModifiedBy>
  <cp:revision>3</cp:revision>
  <dcterms:created xsi:type="dcterms:W3CDTF">2022-04-11T20:03:45Z</dcterms:created>
  <dcterms:modified xsi:type="dcterms:W3CDTF">2022-04-21T03:18:11Z</dcterms:modified>
</cp:coreProperties>
</file>