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7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54B9B-4057-486A-93B0-55796E4D065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BD1A30-D7CC-4CA7-AAD1-9283B4A6ED67}">
      <dgm:prSet phldrT="[Text]"/>
      <dgm:spPr/>
      <dgm:t>
        <a:bodyPr/>
        <a:lstStyle/>
        <a:p>
          <a:r>
            <a:rPr lang="en-US" dirty="0" smtClean="0"/>
            <a:t>Java primitives</a:t>
          </a:r>
          <a:endParaRPr lang="en-US" dirty="0"/>
        </a:p>
      </dgm:t>
    </dgm:pt>
    <dgm:pt modelId="{6915A24E-5F2E-4B75-9D15-31F0391048FF}" type="parTrans" cxnId="{ACFDCC59-1A82-4EB5-B1EB-F054DC40D3CA}">
      <dgm:prSet/>
      <dgm:spPr/>
      <dgm:t>
        <a:bodyPr/>
        <a:lstStyle/>
        <a:p>
          <a:endParaRPr lang="en-US"/>
        </a:p>
      </dgm:t>
    </dgm:pt>
    <dgm:pt modelId="{C19A0A46-982C-4A69-98FA-59BD20EE7FF9}" type="sibTrans" cxnId="{ACFDCC59-1A82-4EB5-B1EB-F054DC40D3CA}">
      <dgm:prSet/>
      <dgm:spPr/>
      <dgm:t>
        <a:bodyPr/>
        <a:lstStyle/>
        <a:p>
          <a:endParaRPr lang="en-US"/>
        </a:p>
      </dgm:t>
    </dgm:pt>
    <dgm:pt modelId="{ADB419EA-541B-49AD-85A0-C50686810FFD}">
      <dgm:prSet phldrT="[Text]"/>
      <dgm:spPr/>
      <dgm:t>
        <a:bodyPr/>
        <a:lstStyle/>
        <a:p>
          <a:r>
            <a:rPr lang="en-US" dirty="0" smtClean="0"/>
            <a:t>char </a:t>
          </a:r>
          <a:endParaRPr lang="en-US" dirty="0"/>
        </a:p>
      </dgm:t>
    </dgm:pt>
    <dgm:pt modelId="{BC8002DD-CBD5-4382-B4FB-553A27070B8B}" type="parTrans" cxnId="{52A51CB5-E278-4E63-874C-358B00D35B12}">
      <dgm:prSet/>
      <dgm:spPr/>
      <dgm:t>
        <a:bodyPr/>
        <a:lstStyle/>
        <a:p>
          <a:endParaRPr lang="en-US"/>
        </a:p>
      </dgm:t>
    </dgm:pt>
    <dgm:pt modelId="{55BCD853-49A0-4BDB-BE62-00774325D939}" type="sibTrans" cxnId="{52A51CB5-E278-4E63-874C-358B00D35B12}">
      <dgm:prSet/>
      <dgm:spPr/>
      <dgm:t>
        <a:bodyPr/>
        <a:lstStyle/>
        <a:p>
          <a:endParaRPr lang="en-US"/>
        </a:p>
      </dgm:t>
    </dgm:pt>
    <dgm:pt modelId="{22CD7603-4646-42EC-850D-8C286A4DF26F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548EE671-5C76-4EC7-ACA4-BAD000FBC52A}" type="parTrans" cxnId="{BA2ED1AA-31C0-4D6E-823B-E09664EA9DA0}">
      <dgm:prSet/>
      <dgm:spPr/>
      <dgm:t>
        <a:bodyPr/>
        <a:lstStyle/>
        <a:p>
          <a:endParaRPr lang="en-US"/>
        </a:p>
      </dgm:t>
    </dgm:pt>
    <dgm:pt modelId="{DA3C7FC3-DA3E-4BAA-A006-1968238C30F8}" type="sibTrans" cxnId="{BA2ED1AA-31C0-4D6E-823B-E09664EA9DA0}">
      <dgm:prSet/>
      <dgm:spPr/>
      <dgm:t>
        <a:bodyPr/>
        <a:lstStyle/>
        <a:p>
          <a:endParaRPr lang="en-US"/>
        </a:p>
      </dgm:t>
    </dgm:pt>
    <dgm:pt modelId="{67ADB7D4-7A77-49A8-85D6-2181388EB9F4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78E0DF88-0813-4A54-9896-CCEE1E900AEB}" type="parTrans" cxnId="{103B7FB2-6194-47FA-8248-B6935FD8D361}">
      <dgm:prSet/>
      <dgm:spPr/>
      <dgm:t>
        <a:bodyPr/>
        <a:lstStyle/>
        <a:p>
          <a:endParaRPr lang="en-US"/>
        </a:p>
      </dgm:t>
    </dgm:pt>
    <dgm:pt modelId="{9A2E8309-11D3-4A9A-A8CC-50ACAA003EC2}" type="sibTrans" cxnId="{103B7FB2-6194-47FA-8248-B6935FD8D361}">
      <dgm:prSet/>
      <dgm:spPr/>
      <dgm:t>
        <a:bodyPr/>
        <a:lstStyle/>
        <a:p>
          <a:endParaRPr lang="en-US"/>
        </a:p>
      </dgm:t>
    </dgm:pt>
    <dgm:pt modelId="{172A989C-D859-4AB3-8CD2-245F0DA7A531}">
      <dgm:prSet phldrT="[Text]"/>
      <dgm:spPr/>
      <dgm:t>
        <a:bodyPr/>
        <a:lstStyle/>
        <a:p>
          <a:r>
            <a:rPr lang="en-US" dirty="0" smtClean="0"/>
            <a:t>Numeric</a:t>
          </a:r>
          <a:endParaRPr lang="en-US" dirty="0"/>
        </a:p>
      </dgm:t>
    </dgm:pt>
    <dgm:pt modelId="{FAF8BD8F-F7E6-472D-B419-D36FDC428CD4}" type="parTrans" cxnId="{FE5DF2E7-2561-420D-8050-41F5FA03FA08}">
      <dgm:prSet/>
      <dgm:spPr/>
      <dgm:t>
        <a:bodyPr/>
        <a:lstStyle/>
        <a:p>
          <a:endParaRPr lang="en-US"/>
        </a:p>
      </dgm:t>
    </dgm:pt>
    <dgm:pt modelId="{2590428E-63F5-468D-A4F8-D4042917AED7}" type="sibTrans" cxnId="{FE5DF2E7-2561-420D-8050-41F5FA03FA08}">
      <dgm:prSet/>
      <dgm:spPr/>
      <dgm:t>
        <a:bodyPr/>
        <a:lstStyle/>
        <a:p>
          <a:endParaRPr lang="en-US"/>
        </a:p>
      </dgm:t>
    </dgm:pt>
    <dgm:pt modelId="{B48E4AB5-C808-4087-85C4-9426877B7809}">
      <dgm:prSet phldrT="[Text]"/>
      <dgm:spPr/>
      <dgm:t>
        <a:bodyPr/>
        <a:lstStyle/>
        <a:p>
          <a:r>
            <a:rPr lang="en-US" dirty="0" smtClean="0"/>
            <a:t>Non-numeric</a:t>
          </a:r>
          <a:endParaRPr lang="en-US" dirty="0"/>
        </a:p>
      </dgm:t>
    </dgm:pt>
    <dgm:pt modelId="{E9352596-D114-41ED-9C87-3DDD81F111B9}" type="parTrans" cxnId="{FD4C6E44-CA31-438F-8616-D5F674A03F42}">
      <dgm:prSet/>
      <dgm:spPr/>
      <dgm:t>
        <a:bodyPr/>
        <a:lstStyle/>
        <a:p>
          <a:endParaRPr lang="en-US"/>
        </a:p>
      </dgm:t>
    </dgm:pt>
    <dgm:pt modelId="{B731F9A1-6025-4223-AD31-6D566B9FC0DF}" type="sibTrans" cxnId="{FD4C6E44-CA31-438F-8616-D5F674A03F42}">
      <dgm:prSet/>
      <dgm:spPr/>
      <dgm:t>
        <a:bodyPr/>
        <a:lstStyle/>
        <a:p>
          <a:endParaRPr lang="en-US"/>
        </a:p>
      </dgm:t>
    </dgm:pt>
    <dgm:pt modelId="{4890E8A0-0C60-4936-A179-C65D8AE0087F}">
      <dgm:prSet phldrT="[Text]"/>
      <dgm:spPr/>
      <dgm:t>
        <a:bodyPr/>
        <a:lstStyle/>
        <a:p>
          <a:r>
            <a:rPr lang="en-US" dirty="0" smtClean="0"/>
            <a:t>Byte</a:t>
          </a:r>
          <a:endParaRPr lang="en-US" dirty="0"/>
        </a:p>
      </dgm:t>
    </dgm:pt>
    <dgm:pt modelId="{8384A2E2-65CB-4FF1-BA22-3A0AFA8D1D50}" type="parTrans" cxnId="{CB4436BC-0F8E-44F8-82D0-55090E1178C8}">
      <dgm:prSet/>
      <dgm:spPr/>
      <dgm:t>
        <a:bodyPr/>
        <a:lstStyle/>
        <a:p>
          <a:endParaRPr lang="en-US"/>
        </a:p>
      </dgm:t>
    </dgm:pt>
    <dgm:pt modelId="{7E055E24-7910-434A-937C-64FAB29D6DCB}" type="sibTrans" cxnId="{CB4436BC-0F8E-44F8-82D0-55090E1178C8}">
      <dgm:prSet/>
      <dgm:spPr/>
      <dgm:t>
        <a:bodyPr/>
        <a:lstStyle/>
        <a:p>
          <a:endParaRPr lang="en-US"/>
        </a:p>
      </dgm:t>
    </dgm:pt>
    <dgm:pt modelId="{5E594C87-FE39-4ADD-9085-A72194529096}">
      <dgm:prSet phldrT="[Text]"/>
      <dgm:spPr/>
      <dgm:t>
        <a:bodyPr/>
        <a:lstStyle/>
        <a:p>
          <a:r>
            <a:rPr lang="en-US" dirty="0" err="1" smtClean="0"/>
            <a:t>Int</a:t>
          </a:r>
          <a:endParaRPr lang="en-US" dirty="0"/>
        </a:p>
      </dgm:t>
    </dgm:pt>
    <dgm:pt modelId="{A24AD0A5-4EA3-432E-BE8B-6DF03AED325A}" type="parTrans" cxnId="{6BFFB1C5-3902-45C6-A61D-30C2A228E04C}">
      <dgm:prSet/>
      <dgm:spPr/>
      <dgm:t>
        <a:bodyPr/>
        <a:lstStyle/>
        <a:p>
          <a:endParaRPr lang="en-US"/>
        </a:p>
      </dgm:t>
    </dgm:pt>
    <dgm:pt modelId="{8E4E5FF2-2A1D-4A65-9C9F-C26B8E3BB271}" type="sibTrans" cxnId="{6BFFB1C5-3902-45C6-A61D-30C2A228E04C}">
      <dgm:prSet/>
      <dgm:spPr/>
      <dgm:t>
        <a:bodyPr/>
        <a:lstStyle/>
        <a:p>
          <a:endParaRPr lang="en-US"/>
        </a:p>
      </dgm:t>
    </dgm:pt>
    <dgm:pt modelId="{E8734631-971A-482F-AA64-63DDB38BDAA8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ABBEC06A-6252-4C5F-8EBF-F2BCD475DFA4}" type="parTrans" cxnId="{3514F956-BB45-467F-AA30-3363C7B3E82A}">
      <dgm:prSet/>
      <dgm:spPr/>
      <dgm:t>
        <a:bodyPr/>
        <a:lstStyle/>
        <a:p>
          <a:endParaRPr lang="en-US"/>
        </a:p>
      </dgm:t>
    </dgm:pt>
    <dgm:pt modelId="{174CA09C-0D0F-4402-A32E-BE4E0E43365D}" type="sibTrans" cxnId="{3514F956-BB45-467F-AA30-3363C7B3E82A}">
      <dgm:prSet/>
      <dgm:spPr/>
      <dgm:t>
        <a:bodyPr/>
        <a:lstStyle/>
        <a:p>
          <a:endParaRPr lang="en-US"/>
        </a:p>
      </dgm:t>
    </dgm:pt>
    <dgm:pt modelId="{220B1C1F-8742-45DB-B9AD-E87EB4D1FAB5}" type="pres">
      <dgm:prSet presAssocID="{BBB54B9B-4057-486A-93B0-55796E4D06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EC6341-922B-43FB-91B7-40A67B6C8298}" type="pres">
      <dgm:prSet presAssocID="{59BD1A30-D7CC-4CA7-AAD1-9283B4A6ED67}" presName="hierRoot1" presStyleCnt="0"/>
      <dgm:spPr/>
    </dgm:pt>
    <dgm:pt modelId="{CD326B97-2DDD-4245-8270-8F5981C0D385}" type="pres">
      <dgm:prSet presAssocID="{59BD1A30-D7CC-4CA7-AAD1-9283B4A6ED67}" presName="composite" presStyleCnt="0"/>
      <dgm:spPr/>
    </dgm:pt>
    <dgm:pt modelId="{84A8B218-9BB3-44D3-916A-3253D39D5F1A}" type="pres">
      <dgm:prSet presAssocID="{59BD1A30-D7CC-4CA7-AAD1-9283B4A6ED67}" presName="background" presStyleLbl="node0" presStyleIdx="0" presStyleCnt="1"/>
      <dgm:spPr/>
    </dgm:pt>
    <dgm:pt modelId="{2F434DCA-1769-4927-97A5-E9D629857C06}" type="pres">
      <dgm:prSet presAssocID="{59BD1A30-D7CC-4CA7-AAD1-9283B4A6ED6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EC6811-9611-49C8-A699-CFD92852ECD8}" type="pres">
      <dgm:prSet presAssocID="{59BD1A30-D7CC-4CA7-AAD1-9283B4A6ED67}" presName="hierChild2" presStyleCnt="0"/>
      <dgm:spPr/>
    </dgm:pt>
    <dgm:pt modelId="{4F2FF87D-37AC-4FAC-9ECA-2A9DE7527E7D}" type="pres">
      <dgm:prSet presAssocID="{FAF8BD8F-F7E6-472D-B419-D36FDC428CD4}" presName="Name10" presStyleLbl="parChTrans1D2" presStyleIdx="0" presStyleCnt="3"/>
      <dgm:spPr/>
      <dgm:t>
        <a:bodyPr/>
        <a:lstStyle/>
        <a:p>
          <a:endParaRPr lang="en-US"/>
        </a:p>
      </dgm:t>
    </dgm:pt>
    <dgm:pt modelId="{7E093C34-29D7-46D2-8CBC-A7E6EA15DEC5}" type="pres">
      <dgm:prSet presAssocID="{172A989C-D859-4AB3-8CD2-245F0DA7A531}" presName="hierRoot2" presStyleCnt="0"/>
      <dgm:spPr/>
    </dgm:pt>
    <dgm:pt modelId="{60563675-D76C-448B-AEC9-703D8B534103}" type="pres">
      <dgm:prSet presAssocID="{172A989C-D859-4AB3-8CD2-245F0DA7A531}" presName="composite2" presStyleCnt="0"/>
      <dgm:spPr/>
    </dgm:pt>
    <dgm:pt modelId="{A003D1E4-E159-4C2C-B21C-A5604D60EAED}" type="pres">
      <dgm:prSet presAssocID="{172A989C-D859-4AB3-8CD2-245F0DA7A531}" presName="background2" presStyleLbl="node2" presStyleIdx="0" presStyleCnt="3"/>
      <dgm:spPr/>
    </dgm:pt>
    <dgm:pt modelId="{3BB34109-9397-4F12-884D-9547F37112B6}" type="pres">
      <dgm:prSet presAssocID="{172A989C-D859-4AB3-8CD2-245F0DA7A531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9BBDD1-A8D4-4C3E-AD07-2795F2712B4A}" type="pres">
      <dgm:prSet presAssocID="{172A989C-D859-4AB3-8CD2-245F0DA7A531}" presName="hierChild3" presStyleCnt="0"/>
      <dgm:spPr/>
    </dgm:pt>
    <dgm:pt modelId="{3823D044-1167-42BE-B4DA-45F6DA5FA5BF}" type="pres">
      <dgm:prSet presAssocID="{8384A2E2-65CB-4FF1-BA22-3A0AFA8D1D50}" presName="Name17" presStyleLbl="parChTrans1D3" presStyleIdx="0" presStyleCnt="5"/>
      <dgm:spPr/>
      <dgm:t>
        <a:bodyPr/>
        <a:lstStyle/>
        <a:p>
          <a:endParaRPr lang="en-US"/>
        </a:p>
      </dgm:t>
    </dgm:pt>
    <dgm:pt modelId="{BD6C21B7-4C5D-4D01-8C43-D617AA54D67F}" type="pres">
      <dgm:prSet presAssocID="{4890E8A0-0C60-4936-A179-C65D8AE0087F}" presName="hierRoot3" presStyleCnt="0"/>
      <dgm:spPr/>
    </dgm:pt>
    <dgm:pt modelId="{4DD6E374-0ECC-4734-B434-380B0EAFAB91}" type="pres">
      <dgm:prSet presAssocID="{4890E8A0-0C60-4936-A179-C65D8AE0087F}" presName="composite3" presStyleCnt="0"/>
      <dgm:spPr/>
    </dgm:pt>
    <dgm:pt modelId="{BC18E9A0-FB7D-45F2-9606-22DCB3D86613}" type="pres">
      <dgm:prSet presAssocID="{4890E8A0-0C60-4936-A179-C65D8AE0087F}" presName="background3" presStyleLbl="node3" presStyleIdx="0" presStyleCnt="5"/>
      <dgm:spPr/>
    </dgm:pt>
    <dgm:pt modelId="{D92E2FF3-5BAD-4094-83B7-5B55A24CE7F8}" type="pres">
      <dgm:prSet presAssocID="{4890E8A0-0C60-4936-A179-C65D8AE0087F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4994B7-DBB3-481F-B63A-BDCB0DFB69B0}" type="pres">
      <dgm:prSet presAssocID="{4890E8A0-0C60-4936-A179-C65D8AE0087F}" presName="hierChild4" presStyleCnt="0"/>
      <dgm:spPr/>
    </dgm:pt>
    <dgm:pt modelId="{EEA352A5-618B-485D-8F8D-E46FCEC4F143}" type="pres">
      <dgm:prSet presAssocID="{A24AD0A5-4EA3-432E-BE8B-6DF03AED325A}" presName="Name17" presStyleLbl="parChTrans1D3" presStyleIdx="1" presStyleCnt="5"/>
      <dgm:spPr/>
      <dgm:t>
        <a:bodyPr/>
        <a:lstStyle/>
        <a:p>
          <a:endParaRPr lang="en-US"/>
        </a:p>
      </dgm:t>
    </dgm:pt>
    <dgm:pt modelId="{91FA7906-3DD4-4788-ACF1-8FAC2E08CA83}" type="pres">
      <dgm:prSet presAssocID="{5E594C87-FE39-4ADD-9085-A72194529096}" presName="hierRoot3" presStyleCnt="0"/>
      <dgm:spPr/>
    </dgm:pt>
    <dgm:pt modelId="{CCC2C043-B992-4E17-8042-C823F223CD90}" type="pres">
      <dgm:prSet presAssocID="{5E594C87-FE39-4ADD-9085-A72194529096}" presName="composite3" presStyleCnt="0"/>
      <dgm:spPr/>
    </dgm:pt>
    <dgm:pt modelId="{6FBB97F0-4D7F-42C8-A5A8-F3E6602A7C88}" type="pres">
      <dgm:prSet presAssocID="{5E594C87-FE39-4ADD-9085-A72194529096}" presName="background3" presStyleLbl="node3" presStyleIdx="1" presStyleCnt="5"/>
      <dgm:spPr/>
    </dgm:pt>
    <dgm:pt modelId="{4EFD3FE8-1241-4FE7-9D2B-0C4CE2E92ED6}" type="pres">
      <dgm:prSet presAssocID="{5E594C87-FE39-4ADD-9085-A72194529096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3B134A-814C-474E-80CA-31443B5F33B5}" type="pres">
      <dgm:prSet presAssocID="{5E594C87-FE39-4ADD-9085-A72194529096}" presName="hierChild4" presStyleCnt="0"/>
      <dgm:spPr/>
    </dgm:pt>
    <dgm:pt modelId="{66FA3B1B-DF0E-4D90-9B0F-D5CA43E1B8C5}" type="pres">
      <dgm:prSet presAssocID="{ABBEC06A-6252-4C5F-8EBF-F2BCD475DFA4}" presName="Name17" presStyleLbl="parChTrans1D3" presStyleIdx="2" presStyleCnt="5"/>
      <dgm:spPr/>
      <dgm:t>
        <a:bodyPr/>
        <a:lstStyle/>
        <a:p>
          <a:endParaRPr lang="en-US"/>
        </a:p>
      </dgm:t>
    </dgm:pt>
    <dgm:pt modelId="{ABA39490-6D1D-4F99-96B2-A20F75E2762F}" type="pres">
      <dgm:prSet presAssocID="{E8734631-971A-482F-AA64-63DDB38BDAA8}" presName="hierRoot3" presStyleCnt="0"/>
      <dgm:spPr/>
    </dgm:pt>
    <dgm:pt modelId="{9B8AF153-1EEA-4A81-A736-DC3D753422B8}" type="pres">
      <dgm:prSet presAssocID="{E8734631-971A-482F-AA64-63DDB38BDAA8}" presName="composite3" presStyleCnt="0"/>
      <dgm:spPr/>
    </dgm:pt>
    <dgm:pt modelId="{653FAC44-2129-4B00-A8A9-80208F09DF79}" type="pres">
      <dgm:prSet presAssocID="{E8734631-971A-482F-AA64-63DDB38BDAA8}" presName="background3" presStyleLbl="node3" presStyleIdx="2" presStyleCnt="5"/>
      <dgm:spPr/>
    </dgm:pt>
    <dgm:pt modelId="{497FD3CA-EDF6-43EC-A343-AE698CB74BA5}" type="pres">
      <dgm:prSet presAssocID="{E8734631-971A-482F-AA64-63DDB38BDAA8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3663D0-41B9-4882-83ED-1B5FD77691CB}" type="pres">
      <dgm:prSet presAssocID="{E8734631-971A-482F-AA64-63DDB38BDAA8}" presName="hierChild4" presStyleCnt="0"/>
      <dgm:spPr/>
    </dgm:pt>
    <dgm:pt modelId="{03137555-7E21-4544-82F3-A030228DE816}" type="pres">
      <dgm:prSet presAssocID="{E9352596-D114-41ED-9C87-3DDD81F111B9}" presName="Name10" presStyleLbl="parChTrans1D2" presStyleIdx="1" presStyleCnt="3"/>
      <dgm:spPr/>
      <dgm:t>
        <a:bodyPr/>
        <a:lstStyle/>
        <a:p>
          <a:endParaRPr lang="en-US"/>
        </a:p>
      </dgm:t>
    </dgm:pt>
    <dgm:pt modelId="{53C25EBD-21AE-4378-AB49-FC3D8449BB26}" type="pres">
      <dgm:prSet presAssocID="{B48E4AB5-C808-4087-85C4-9426877B7809}" presName="hierRoot2" presStyleCnt="0"/>
      <dgm:spPr/>
    </dgm:pt>
    <dgm:pt modelId="{64AB94B7-78DC-4778-94C3-CC912D03B8B8}" type="pres">
      <dgm:prSet presAssocID="{B48E4AB5-C808-4087-85C4-9426877B7809}" presName="composite2" presStyleCnt="0"/>
      <dgm:spPr/>
    </dgm:pt>
    <dgm:pt modelId="{BBFF755F-D528-4649-9EB0-DF71CF89DE87}" type="pres">
      <dgm:prSet presAssocID="{B48E4AB5-C808-4087-85C4-9426877B7809}" presName="background2" presStyleLbl="node2" presStyleIdx="1" presStyleCnt="3"/>
      <dgm:spPr/>
    </dgm:pt>
    <dgm:pt modelId="{3815C833-0FAE-4702-9872-5EEED6DC2360}" type="pres">
      <dgm:prSet presAssocID="{B48E4AB5-C808-4087-85C4-9426877B780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45DB2F-7253-4057-BF30-CF39ADD0BAB7}" type="pres">
      <dgm:prSet presAssocID="{B48E4AB5-C808-4087-85C4-9426877B7809}" presName="hierChild3" presStyleCnt="0"/>
      <dgm:spPr/>
    </dgm:pt>
    <dgm:pt modelId="{D8E4A7E5-803E-4118-AC97-D49827DF5BBE}" type="pres">
      <dgm:prSet presAssocID="{BC8002DD-CBD5-4382-B4FB-553A27070B8B}" presName="Name17" presStyleLbl="parChTrans1D3" presStyleIdx="3" presStyleCnt="5"/>
      <dgm:spPr/>
      <dgm:t>
        <a:bodyPr/>
        <a:lstStyle/>
        <a:p>
          <a:endParaRPr lang="en-US"/>
        </a:p>
      </dgm:t>
    </dgm:pt>
    <dgm:pt modelId="{CEE72E51-8DF1-4368-AF08-44C5800A3638}" type="pres">
      <dgm:prSet presAssocID="{ADB419EA-541B-49AD-85A0-C50686810FFD}" presName="hierRoot3" presStyleCnt="0"/>
      <dgm:spPr/>
    </dgm:pt>
    <dgm:pt modelId="{8834EA61-3123-4112-8026-8EE6C791325C}" type="pres">
      <dgm:prSet presAssocID="{ADB419EA-541B-49AD-85A0-C50686810FFD}" presName="composite3" presStyleCnt="0"/>
      <dgm:spPr/>
    </dgm:pt>
    <dgm:pt modelId="{FBBD4751-703A-4A91-9527-B9EFF8081FA4}" type="pres">
      <dgm:prSet presAssocID="{ADB419EA-541B-49AD-85A0-C50686810FFD}" presName="background3" presStyleLbl="node3" presStyleIdx="3" presStyleCnt="5"/>
      <dgm:spPr/>
    </dgm:pt>
    <dgm:pt modelId="{6D39F19A-3CA1-463E-9B43-18939E318888}" type="pres">
      <dgm:prSet presAssocID="{ADB419EA-541B-49AD-85A0-C50686810FF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1BC64A-0788-45F9-B4D4-5205E6E576A1}" type="pres">
      <dgm:prSet presAssocID="{ADB419EA-541B-49AD-85A0-C50686810FFD}" presName="hierChild4" presStyleCnt="0"/>
      <dgm:spPr/>
    </dgm:pt>
    <dgm:pt modelId="{5864C8A4-BD2A-4A6B-AE7F-521B1B61950D}" type="pres">
      <dgm:prSet presAssocID="{548EE671-5C76-4EC7-ACA4-BAD000FBC52A}" presName="Name17" presStyleLbl="parChTrans1D3" presStyleIdx="4" presStyleCnt="5"/>
      <dgm:spPr/>
      <dgm:t>
        <a:bodyPr/>
        <a:lstStyle/>
        <a:p>
          <a:endParaRPr lang="en-US"/>
        </a:p>
      </dgm:t>
    </dgm:pt>
    <dgm:pt modelId="{5714AA2C-E4B3-4E08-BAEE-0BFFBA927D7D}" type="pres">
      <dgm:prSet presAssocID="{22CD7603-4646-42EC-850D-8C286A4DF26F}" presName="hierRoot3" presStyleCnt="0"/>
      <dgm:spPr/>
    </dgm:pt>
    <dgm:pt modelId="{2C75F0FD-1BBC-49CA-A247-4A2E223B75D1}" type="pres">
      <dgm:prSet presAssocID="{22CD7603-4646-42EC-850D-8C286A4DF26F}" presName="composite3" presStyleCnt="0"/>
      <dgm:spPr/>
    </dgm:pt>
    <dgm:pt modelId="{9A450344-F01A-4BE5-B980-E8C41FB594D0}" type="pres">
      <dgm:prSet presAssocID="{22CD7603-4646-42EC-850D-8C286A4DF26F}" presName="background3" presStyleLbl="node3" presStyleIdx="4" presStyleCnt="5"/>
      <dgm:spPr/>
    </dgm:pt>
    <dgm:pt modelId="{11D32E31-22F3-4A5C-A66E-CDA2958F3586}" type="pres">
      <dgm:prSet presAssocID="{22CD7603-4646-42EC-850D-8C286A4DF26F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F427C5-E2DB-453E-93ED-FDEE741E77B5}" type="pres">
      <dgm:prSet presAssocID="{22CD7603-4646-42EC-850D-8C286A4DF26F}" presName="hierChild4" presStyleCnt="0"/>
      <dgm:spPr/>
    </dgm:pt>
    <dgm:pt modelId="{EB4C491A-06EE-4235-BDC8-B6503AFA1705}" type="pres">
      <dgm:prSet presAssocID="{78E0DF88-0813-4A54-9896-CCEE1E900AEB}" presName="Name10" presStyleLbl="parChTrans1D2" presStyleIdx="2" presStyleCnt="3"/>
      <dgm:spPr/>
      <dgm:t>
        <a:bodyPr/>
        <a:lstStyle/>
        <a:p>
          <a:endParaRPr lang="en-US"/>
        </a:p>
      </dgm:t>
    </dgm:pt>
    <dgm:pt modelId="{FA52A19D-7D8A-4EC8-8BA7-38CBDC5F70D8}" type="pres">
      <dgm:prSet presAssocID="{67ADB7D4-7A77-49A8-85D6-2181388EB9F4}" presName="hierRoot2" presStyleCnt="0"/>
      <dgm:spPr/>
    </dgm:pt>
    <dgm:pt modelId="{5FB6A175-A8E3-4254-891A-1C5BD0FA9F52}" type="pres">
      <dgm:prSet presAssocID="{67ADB7D4-7A77-49A8-85D6-2181388EB9F4}" presName="composite2" presStyleCnt="0"/>
      <dgm:spPr/>
    </dgm:pt>
    <dgm:pt modelId="{D28D99E7-A9B3-4BEE-B637-D20271F5E340}" type="pres">
      <dgm:prSet presAssocID="{67ADB7D4-7A77-49A8-85D6-2181388EB9F4}" presName="background2" presStyleLbl="node2" presStyleIdx="2" presStyleCnt="3"/>
      <dgm:spPr/>
    </dgm:pt>
    <dgm:pt modelId="{CC2783EB-B673-4A20-ABC3-0D8485CB0E77}" type="pres">
      <dgm:prSet presAssocID="{67ADB7D4-7A77-49A8-85D6-2181388EB9F4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D870BF-F5FF-4368-A04C-F2FE629D9F96}" type="pres">
      <dgm:prSet presAssocID="{67ADB7D4-7A77-49A8-85D6-2181388EB9F4}" presName="hierChild3" presStyleCnt="0"/>
      <dgm:spPr/>
    </dgm:pt>
  </dgm:ptLst>
  <dgm:cxnLst>
    <dgm:cxn modelId="{BAC9098C-2D52-4CB2-9113-C01153DD7C8C}" type="presOf" srcId="{BC8002DD-CBD5-4382-B4FB-553A27070B8B}" destId="{D8E4A7E5-803E-4118-AC97-D49827DF5BBE}" srcOrd="0" destOrd="0" presId="urn:microsoft.com/office/officeart/2005/8/layout/hierarchy1"/>
    <dgm:cxn modelId="{3514F956-BB45-467F-AA30-3363C7B3E82A}" srcId="{172A989C-D859-4AB3-8CD2-245F0DA7A531}" destId="{E8734631-971A-482F-AA64-63DDB38BDAA8}" srcOrd="2" destOrd="0" parTransId="{ABBEC06A-6252-4C5F-8EBF-F2BCD475DFA4}" sibTransId="{174CA09C-0D0F-4402-A32E-BE4E0E43365D}"/>
    <dgm:cxn modelId="{1B41774C-D94C-434C-8CB6-1C5D2D849965}" type="presOf" srcId="{E8734631-971A-482F-AA64-63DDB38BDAA8}" destId="{497FD3CA-EDF6-43EC-A343-AE698CB74BA5}" srcOrd="0" destOrd="0" presId="urn:microsoft.com/office/officeart/2005/8/layout/hierarchy1"/>
    <dgm:cxn modelId="{714926F6-A726-44C0-A674-BC971B5E0417}" type="presOf" srcId="{22CD7603-4646-42EC-850D-8C286A4DF26F}" destId="{11D32E31-22F3-4A5C-A66E-CDA2958F3586}" srcOrd="0" destOrd="0" presId="urn:microsoft.com/office/officeart/2005/8/layout/hierarchy1"/>
    <dgm:cxn modelId="{C7C13B2A-996C-419E-8FE0-FFB5FCDE4BAA}" type="presOf" srcId="{A24AD0A5-4EA3-432E-BE8B-6DF03AED325A}" destId="{EEA352A5-618B-485D-8F8D-E46FCEC4F143}" srcOrd="0" destOrd="0" presId="urn:microsoft.com/office/officeart/2005/8/layout/hierarchy1"/>
    <dgm:cxn modelId="{38BBEC48-69B7-4EF7-8977-04B2143DA5CF}" type="presOf" srcId="{ADB419EA-541B-49AD-85A0-C50686810FFD}" destId="{6D39F19A-3CA1-463E-9B43-18939E318888}" srcOrd="0" destOrd="0" presId="urn:microsoft.com/office/officeart/2005/8/layout/hierarchy1"/>
    <dgm:cxn modelId="{964712D4-F16B-4A2B-A211-4B80795D7305}" type="presOf" srcId="{FAF8BD8F-F7E6-472D-B419-D36FDC428CD4}" destId="{4F2FF87D-37AC-4FAC-9ECA-2A9DE7527E7D}" srcOrd="0" destOrd="0" presId="urn:microsoft.com/office/officeart/2005/8/layout/hierarchy1"/>
    <dgm:cxn modelId="{6BFFB1C5-3902-45C6-A61D-30C2A228E04C}" srcId="{172A989C-D859-4AB3-8CD2-245F0DA7A531}" destId="{5E594C87-FE39-4ADD-9085-A72194529096}" srcOrd="1" destOrd="0" parTransId="{A24AD0A5-4EA3-432E-BE8B-6DF03AED325A}" sibTransId="{8E4E5FF2-2A1D-4A65-9C9F-C26B8E3BB271}"/>
    <dgm:cxn modelId="{C823B00D-0225-4FF2-99D1-ABAAEA04DF2D}" type="presOf" srcId="{8384A2E2-65CB-4FF1-BA22-3A0AFA8D1D50}" destId="{3823D044-1167-42BE-B4DA-45F6DA5FA5BF}" srcOrd="0" destOrd="0" presId="urn:microsoft.com/office/officeart/2005/8/layout/hierarchy1"/>
    <dgm:cxn modelId="{BA2ED1AA-31C0-4D6E-823B-E09664EA9DA0}" srcId="{B48E4AB5-C808-4087-85C4-9426877B7809}" destId="{22CD7603-4646-42EC-850D-8C286A4DF26F}" srcOrd="1" destOrd="0" parTransId="{548EE671-5C76-4EC7-ACA4-BAD000FBC52A}" sibTransId="{DA3C7FC3-DA3E-4BAA-A006-1968238C30F8}"/>
    <dgm:cxn modelId="{CB4436BC-0F8E-44F8-82D0-55090E1178C8}" srcId="{172A989C-D859-4AB3-8CD2-245F0DA7A531}" destId="{4890E8A0-0C60-4936-A179-C65D8AE0087F}" srcOrd="0" destOrd="0" parTransId="{8384A2E2-65CB-4FF1-BA22-3A0AFA8D1D50}" sibTransId="{7E055E24-7910-434A-937C-64FAB29D6DCB}"/>
    <dgm:cxn modelId="{FF881376-B20B-4F1B-9D98-A34B4A7A7BCB}" type="presOf" srcId="{172A989C-D859-4AB3-8CD2-245F0DA7A531}" destId="{3BB34109-9397-4F12-884D-9547F37112B6}" srcOrd="0" destOrd="0" presId="urn:microsoft.com/office/officeart/2005/8/layout/hierarchy1"/>
    <dgm:cxn modelId="{A1FC0E27-74C6-4379-8942-BA80F33FE38F}" type="presOf" srcId="{B48E4AB5-C808-4087-85C4-9426877B7809}" destId="{3815C833-0FAE-4702-9872-5EEED6DC2360}" srcOrd="0" destOrd="0" presId="urn:microsoft.com/office/officeart/2005/8/layout/hierarchy1"/>
    <dgm:cxn modelId="{3D393AD8-3B27-4F18-A5A8-344D2C730F6A}" type="presOf" srcId="{5E594C87-FE39-4ADD-9085-A72194529096}" destId="{4EFD3FE8-1241-4FE7-9D2B-0C4CE2E92ED6}" srcOrd="0" destOrd="0" presId="urn:microsoft.com/office/officeart/2005/8/layout/hierarchy1"/>
    <dgm:cxn modelId="{109C4434-0438-435C-A774-EBA26A00997F}" type="presOf" srcId="{78E0DF88-0813-4A54-9896-CCEE1E900AEB}" destId="{EB4C491A-06EE-4235-BDC8-B6503AFA1705}" srcOrd="0" destOrd="0" presId="urn:microsoft.com/office/officeart/2005/8/layout/hierarchy1"/>
    <dgm:cxn modelId="{09AFF25A-0E17-4216-AFFF-121F92A4F399}" type="presOf" srcId="{4890E8A0-0C60-4936-A179-C65D8AE0087F}" destId="{D92E2FF3-5BAD-4094-83B7-5B55A24CE7F8}" srcOrd="0" destOrd="0" presId="urn:microsoft.com/office/officeart/2005/8/layout/hierarchy1"/>
    <dgm:cxn modelId="{ACFDCC59-1A82-4EB5-B1EB-F054DC40D3CA}" srcId="{BBB54B9B-4057-486A-93B0-55796E4D0654}" destId="{59BD1A30-D7CC-4CA7-AAD1-9283B4A6ED67}" srcOrd="0" destOrd="0" parTransId="{6915A24E-5F2E-4B75-9D15-31F0391048FF}" sibTransId="{C19A0A46-982C-4A69-98FA-59BD20EE7FF9}"/>
    <dgm:cxn modelId="{52A51CB5-E278-4E63-874C-358B00D35B12}" srcId="{B48E4AB5-C808-4087-85C4-9426877B7809}" destId="{ADB419EA-541B-49AD-85A0-C50686810FFD}" srcOrd="0" destOrd="0" parTransId="{BC8002DD-CBD5-4382-B4FB-553A27070B8B}" sibTransId="{55BCD853-49A0-4BDB-BE62-00774325D939}"/>
    <dgm:cxn modelId="{B587DA00-3270-4ABA-A83E-7B878775D986}" type="presOf" srcId="{ABBEC06A-6252-4C5F-8EBF-F2BCD475DFA4}" destId="{66FA3B1B-DF0E-4D90-9B0F-D5CA43E1B8C5}" srcOrd="0" destOrd="0" presId="urn:microsoft.com/office/officeart/2005/8/layout/hierarchy1"/>
    <dgm:cxn modelId="{103B7FB2-6194-47FA-8248-B6935FD8D361}" srcId="{59BD1A30-D7CC-4CA7-AAD1-9283B4A6ED67}" destId="{67ADB7D4-7A77-49A8-85D6-2181388EB9F4}" srcOrd="2" destOrd="0" parTransId="{78E0DF88-0813-4A54-9896-CCEE1E900AEB}" sibTransId="{9A2E8309-11D3-4A9A-A8CC-50ACAA003EC2}"/>
    <dgm:cxn modelId="{FD4C6E44-CA31-438F-8616-D5F674A03F42}" srcId="{59BD1A30-D7CC-4CA7-AAD1-9283B4A6ED67}" destId="{B48E4AB5-C808-4087-85C4-9426877B7809}" srcOrd="1" destOrd="0" parTransId="{E9352596-D114-41ED-9C87-3DDD81F111B9}" sibTransId="{B731F9A1-6025-4223-AD31-6D566B9FC0DF}"/>
    <dgm:cxn modelId="{FE5DF2E7-2561-420D-8050-41F5FA03FA08}" srcId="{59BD1A30-D7CC-4CA7-AAD1-9283B4A6ED67}" destId="{172A989C-D859-4AB3-8CD2-245F0DA7A531}" srcOrd="0" destOrd="0" parTransId="{FAF8BD8F-F7E6-472D-B419-D36FDC428CD4}" sibTransId="{2590428E-63F5-468D-A4F8-D4042917AED7}"/>
    <dgm:cxn modelId="{9A73ECD4-40B5-4C45-95C9-CEE5D63A046B}" type="presOf" srcId="{BBB54B9B-4057-486A-93B0-55796E4D0654}" destId="{220B1C1F-8742-45DB-B9AD-E87EB4D1FAB5}" srcOrd="0" destOrd="0" presId="urn:microsoft.com/office/officeart/2005/8/layout/hierarchy1"/>
    <dgm:cxn modelId="{EB4CEC44-6165-40CC-A399-77E426E8CF51}" type="presOf" srcId="{67ADB7D4-7A77-49A8-85D6-2181388EB9F4}" destId="{CC2783EB-B673-4A20-ABC3-0D8485CB0E77}" srcOrd="0" destOrd="0" presId="urn:microsoft.com/office/officeart/2005/8/layout/hierarchy1"/>
    <dgm:cxn modelId="{2FA5B879-E209-4842-9E4E-952E0020E4BF}" type="presOf" srcId="{59BD1A30-D7CC-4CA7-AAD1-9283B4A6ED67}" destId="{2F434DCA-1769-4927-97A5-E9D629857C06}" srcOrd="0" destOrd="0" presId="urn:microsoft.com/office/officeart/2005/8/layout/hierarchy1"/>
    <dgm:cxn modelId="{1A3749C3-1857-486F-99E0-A6AD66020B82}" type="presOf" srcId="{E9352596-D114-41ED-9C87-3DDD81F111B9}" destId="{03137555-7E21-4544-82F3-A030228DE816}" srcOrd="0" destOrd="0" presId="urn:microsoft.com/office/officeart/2005/8/layout/hierarchy1"/>
    <dgm:cxn modelId="{CF54DC43-9CDE-4A1E-AB8A-9BFA298DD7B0}" type="presOf" srcId="{548EE671-5C76-4EC7-ACA4-BAD000FBC52A}" destId="{5864C8A4-BD2A-4A6B-AE7F-521B1B61950D}" srcOrd="0" destOrd="0" presId="urn:microsoft.com/office/officeart/2005/8/layout/hierarchy1"/>
    <dgm:cxn modelId="{9F2F7B90-DFBF-45D8-B7A8-78D7F8A7C918}" type="presParOf" srcId="{220B1C1F-8742-45DB-B9AD-E87EB4D1FAB5}" destId="{01EC6341-922B-43FB-91B7-40A67B6C8298}" srcOrd="0" destOrd="0" presId="urn:microsoft.com/office/officeart/2005/8/layout/hierarchy1"/>
    <dgm:cxn modelId="{BA0A33A5-574F-438B-8DD4-763BD87CA345}" type="presParOf" srcId="{01EC6341-922B-43FB-91B7-40A67B6C8298}" destId="{CD326B97-2DDD-4245-8270-8F5981C0D385}" srcOrd="0" destOrd="0" presId="urn:microsoft.com/office/officeart/2005/8/layout/hierarchy1"/>
    <dgm:cxn modelId="{0BCB19F6-1EC3-4FFD-815E-72CCB3A328F0}" type="presParOf" srcId="{CD326B97-2DDD-4245-8270-8F5981C0D385}" destId="{84A8B218-9BB3-44D3-916A-3253D39D5F1A}" srcOrd="0" destOrd="0" presId="urn:microsoft.com/office/officeart/2005/8/layout/hierarchy1"/>
    <dgm:cxn modelId="{6BB79ADF-8B97-4018-ABCA-B779E5CA49EC}" type="presParOf" srcId="{CD326B97-2DDD-4245-8270-8F5981C0D385}" destId="{2F434DCA-1769-4927-97A5-E9D629857C06}" srcOrd="1" destOrd="0" presId="urn:microsoft.com/office/officeart/2005/8/layout/hierarchy1"/>
    <dgm:cxn modelId="{DE6EEDE2-8FFE-4D01-BDA0-757E5E35910B}" type="presParOf" srcId="{01EC6341-922B-43FB-91B7-40A67B6C8298}" destId="{6CEC6811-9611-49C8-A699-CFD92852ECD8}" srcOrd="1" destOrd="0" presId="urn:microsoft.com/office/officeart/2005/8/layout/hierarchy1"/>
    <dgm:cxn modelId="{DE22E712-7493-449A-AE88-E9F57F62254A}" type="presParOf" srcId="{6CEC6811-9611-49C8-A699-CFD92852ECD8}" destId="{4F2FF87D-37AC-4FAC-9ECA-2A9DE7527E7D}" srcOrd="0" destOrd="0" presId="urn:microsoft.com/office/officeart/2005/8/layout/hierarchy1"/>
    <dgm:cxn modelId="{194C6B47-230B-4BBD-A0CA-7AB88E97BB15}" type="presParOf" srcId="{6CEC6811-9611-49C8-A699-CFD92852ECD8}" destId="{7E093C34-29D7-46D2-8CBC-A7E6EA15DEC5}" srcOrd="1" destOrd="0" presId="urn:microsoft.com/office/officeart/2005/8/layout/hierarchy1"/>
    <dgm:cxn modelId="{502A6355-3DFE-438F-B57D-A08017474062}" type="presParOf" srcId="{7E093C34-29D7-46D2-8CBC-A7E6EA15DEC5}" destId="{60563675-D76C-448B-AEC9-703D8B534103}" srcOrd="0" destOrd="0" presId="urn:microsoft.com/office/officeart/2005/8/layout/hierarchy1"/>
    <dgm:cxn modelId="{55D9CDCA-2CF7-4D80-A30B-FC963D0DD8EA}" type="presParOf" srcId="{60563675-D76C-448B-AEC9-703D8B534103}" destId="{A003D1E4-E159-4C2C-B21C-A5604D60EAED}" srcOrd="0" destOrd="0" presId="urn:microsoft.com/office/officeart/2005/8/layout/hierarchy1"/>
    <dgm:cxn modelId="{2FCBB5E5-451E-403C-88EF-0800D5E706F9}" type="presParOf" srcId="{60563675-D76C-448B-AEC9-703D8B534103}" destId="{3BB34109-9397-4F12-884D-9547F37112B6}" srcOrd="1" destOrd="0" presId="urn:microsoft.com/office/officeart/2005/8/layout/hierarchy1"/>
    <dgm:cxn modelId="{438C5547-CE57-4630-9854-367C82BF99FE}" type="presParOf" srcId="{7E093C34-29D7-46D2-8CBC-A7E6EA15DEC5}" destId="{B09BBDD1-A8D4-4C3E-AD07-2795F2712B4A}" srcOrd="1" destOrd="0" presId="urn:microsoft.com/office/officeart/2005/8/layout/hierarchy1"/>
    <dgm:cxn modelId="{A2185F74-4973-4029-BE7D-4618851BC8AE}" type="presParOf" srcId="{B09BBDD1-A8D4-4C3E-AD07-2795F2712B4A}" destId="{3823D044-1167-42BE-B4DA-45F6DA5FA5BF}" srcOrd="0" destOrd="0" presId="urn:microsoft.com/office/officeart/2005/8/layout/hierarchy1"/>
    <dgm:cxn modelId="{3813150B-D7BF-4CD0-97F2-CF87FAEC62C5}" type="presParOf" srcId="{B09BBDD1-A8D4-4C3E-AD07-2795F2712B4A}" destId="{BD6C21B7-4C5D-4D01-8C43-D617AA54D67F}" srcOrd="1" destOrd="0" presId="urn:microsoft.com/office/officeart/2005/8/layout/hierarchy1"/>
    <dgm:cxn modelId="{AD396F5A-2365-4E66-8865-5365F0FC56C0}" type="presParOf" srcId="{BD6C21B7-4C5D-4D01-8C43-D617AA54D67F}" destId="{4DD6E374-0ECC-4734-B434-380B0EAFAB91}" srcOrd="0" destOrd="0" presId="urn:microsoft.com/office/officeart/2005/8/layout/hierarchy1"/>
    <dgm:cxn modelId="{4B83ED14-2F69-4C9F-80C0-BCCC72090DE8}" type="presParOf" srcId="{4DD6E374-0ECC-4734-B434-380B0EAFAB91}" destId="{BC18E9A0-FB7D-45F2-9606-22DCB3D86613}" srcOrd="0" destOrd="0" presId="urn:microsoft.com/office/officeart/2005/8/layout/hierarchy1"/>
    <dgm:cxn modelId="{257BF7DC-7C73-4C7F-A261-2A2290A42705}" type="presParOf" srcId="{4DD6E374-0ECC-4734-B434-380B0EAFAB91}" destId="{D92E2FF3-5BAD-4094-83B7-5B55A24CE7F8}" srcOrd="1" destOrd="0" presId="urn:microsoft.com/office/officeart/2005/8/layout/hierarchy1"/>
    <dgm:cxn modelId="{421CF02A-B186-4861-9DF5-712B9560F93C}" type="presParOf" srcId="{BD6C21B7-4C5D-4D01-8C43-D617AA54D67F}" destId="{554994B7-DBB3-481F-B63A-BDCB0DFB69B0}" srcOrd="1" destOrd="0" presId="urn:microsoft.com/office/officeart/2005/8/layout/hierarchy1"/>
    <dgm:cxn modelId="{51D55D08-7A1E-4E17-BEA8-B70457D83836}" type="presParOf" srcId="{B09BBDD1-A8D4-4C3E-AD07-2795F2712B4A}" destId="{EEA352A5-618B-485D-8F8D-E46FCEC4F143}" srcOrd="2" destOrd="0" presId="urn:microsoft.com/office/officeart/2005/8/layout/hierarchy1"/>
    <dgm:cxn modelId="{CDC0F204-4F21-4044-B4E0-3C5F44A876A3}" type="presParOf" srcId="{B09BBDD1-A8D4-4C3E-AD07-2795F2712B4A}" destId="{91FA7906-3DD4-4788-ACF1-8FAC2E08CA83}" srcOrd="3" destOrd="0" presId="urn:microsoft.com/office/officeart/2005/8/layout/hierarchy1"/>
    <dgm:cxn modelId="{B46C1498-D85F-4B80-8794-06EA5138238B}" type="presParOf" srcId="{91FA7906-3DD4-4788-ACF1-8FAC2E08CA83}" destId="{CCC2C043-B992-4E17-8042-C823F223CD90}" srcOrd="0" destOrd="0" presId="urn:microsoft.com/office/officeart/2005/8/layout/hierarchy1"/>
    <dgm:cxn modelId="{1BB74081-AFE2-490A-BAE1-CEC5437F9169}" type="presParOf" srcId="{CCC2C043-B992-4E17-8042-C823F223CD90}" destId="{6FBB97F0-4D7F-42C8-A5A8-F3E6602A7C88}" srcOrd="0" destOrd="0" presId="urn:microsoft.com/office/officeart/2005/8/layout/hierarchy1"/>
    <dgm:cxn modelId="{233F88B4-644A-4904-8C6D-493F22E9A610}" type="presParOf" srcId="{CCC2C043-B992-4E17-8042-C823F223CD90}" destId="{4EFD3FE8-1241-4FE7-9D2B-0C4CE2E92ED6}" srcOrd="1" destOrd="0" presId="urn:microsoft.com/office/officeart/2005/8/layout/hierarchy1"/>
    <dgm:cxn modelId="{5BD738D1-4F9C-4671-8211-2C1849D725F5}" type="presParOf" srcId="{91FA7906-3DD4-4788-ACF1-8FAC2E08CA83}" destId="{993B134A-814C-474E-80CA-31443B5F33B5}" srcOrd="1" destOrd="0" presId="urn:microsoft.com/office/officeart/2005/8/layout/hierarchy1"/>
    <dgm:cxn modelId="{F670340F-CDFD-4751-B15E-93E91BAA6AD1}" type="presParOf" srcId="{B09BBDD1-A8D4-4C3E-AD07-2795F2712B4A}" destId="{66FA3B1B-DF0E-4D90-9B0F-D5CA43E1B8C5}" srcOrd="4" destOrd="0" presId="urn:microsoft.com/office/officeart/2005/8/layout/hierarchy1"/>
    <dgm:cxn modelId="{EB9E9598-04E1-4979-A850-4953ABAF3BAA}" type="presParOf" srcId="{B09BBDD1-A8D4-4C3E-AD07-2795F2712B4A}" destId="{ABA39490-6D1D-4F99-96B2-A20F75E2762F}" srcOrd="5" destOrd="0" presId="urn:microsoft.com/office/officeart/2005/8/layout/hierarchy1"/>
    <dgm:cxn modelId="{307B5AC4-30B9-4D72-885A-2BECBBB824BF}" type="presParOf" srcId="{ABA39490-6D1D-4F99-96B2-A20F75E2762F}" destId="{9B8AF153-1EEA-4A81-A736-DC3D753422B8}" srcOrd="0" destOrd="0" presId="urn:microsoft.com/office/officeart/2005/8/layout/hierarchy1"/>
    <dgm:cxn modelId="{54E3A941-652C-4450-8D70-C82A28B1F22B}" type="presParOf" srcId="{9B8AF153-1EEA-4A81-A736-DC3D753422B8}" destId="{653FAC44-2129-4B00-A8A9-80208F09DF79}" srcOrd="0" destOrd="0" presId="urn:microsoft.com/office/officeart/2005/8/layout/hierarchy1"/>
    <dgm:cxn modelId="{B69AFAD5-337D-4926-BA77-7CF9064B8033}" type="presParOf" srcId="{9B8AF153-1EEA-4A81-A736-DC3D753422B8}" destId="{497FD3CA-EDF6-43EC-A343-AE698CB74BA5}" srcOrd="1" destOrd="0" presId="urn:microsoft.com/office/officeart/2005/8/layout/hierarchy1"/>
    <dgm:cxn modelId="{DF7363E4-5E23-42F0-9AC3-186946DCD7E6}" type="presParOf" srcId="{ABA39490-6D1D-4F99-96B2-A20F75E2762F}" destId="{903663D0-41B9-4882-83ED-1B5FD77691CB}" srcOrd="1" destOrd="0" presId="urn:microsoft.com/office/officeart/2005/8/layout/hierarchy1"/>
    <dgm:cxn modelId="{9C71883C-D13A-42FC-B9AC-CB5D3362FDA8}" type="presParOf" srcId="{6CEC6811-9611-49C8-A699-CFD92852ECD8}" destId="{03137555-7E21-4544-82F3-A030228DE816}" srcOrd="2" destOrd="0" presId="urn:microsoft.com/office/officeart/2005/8/layout/hierarchy1"/>
    <dgm:cxn modelId="{12C51D3C-668C-411F-ABD8-E9091F760DDB}" type="presParOf" srcId="{6CEC6811-9611-49C8-A699-CFD92852ECD8}" destId="{53C25EBD-21AE-4378-AB49-FC3D8449BB26}" srcOrd="3" destOrd="0" presId="urn:microsoft.com/office/officeart/2005/8/layout/hierarchy1"/>
    <dgm:cxn modelId="{59FE73EB-DFEF-4869-A4FE-C5D70506305B}" type="presParOf" srcId="{53C25EBD-21AE-4378-AB49-FC3D8449BB26}" destId="{64AB94B7-78DC-4778-94C3-CC912D03B8B8}" srcOrd="0" destOrd="0" presId="urn:microsoft.com/office/officeart/2005/8/layout/hierarchy1"/>
    <dgm:cxn modelId="{03B253DB-4CA2-4F9F-9AD3-852793668571}" type="presParOf" srcId="{64AB94B7-78DC-4778-94C3-CC912D03B8B8}" destId="{BBFF755F-D528-4649-9EB0-DF71CF89DE87}" srcOrd="0" destOrd="0" presId="urn:microsoft.com/office/officeart/2005/8/layout/hierarchy1"/>
    <dgm:cxn modelId="{241B3E41-408F-4D5B-A691-D5D14EBFFF87}" type="presParOf" srcId="{64AB94B7-78DC-4778-94C3-CC912D03B8B8}" destId="{3815C833-0FAE-4702-9872-5EEED6DC2360}" srcOrd="1" destOrd="0" presId="urn:microsoft.com/office/officeart/2005/8/layout/hierarchy1"/>
    <dgm:cxn modelId="{DF1E60AA-9F1B-408B-A696-1A1410DAF3F5}" type="presParOf" srcId="{53C25EBD-21AE-4378-AB49-FC3D8449BB26}" destId="{2945DB2F-7253-4057-BF30-CF39ADD0BAB7}" srcOrd="1" destOrd="0" presId="urn:microsoft.com/office/officeart/2005/8/layout/hierarchy1"/>
    <dgm:cxn modelId="{5D47A2A2-6903-45DB-B6E1-80507D705CA3}" type="presParOf" srcId="{2945DB2F-7253-4057-BF30-CF39ADD0BAB7}" destId="{D8E4A7E5-803E-4118-AC97-D49827DF5BBE}" srcOrd="0" destOrd="0" presId="urn:microsoft.com/office/officeart/2005/8/layout/hierarchy1"/>
    <dgm:cxn modelId="{DC621C3C-9675-4B1A-B114-E59564553732}" type="presParOf" srcId="{2945DB2F-7253-4057-BF30-CF39ADD0BAB7}" destId="{CEE72E51-8DF1-4368-AF08-44C5800A3638}" srcOrd="1" destOrd="0" presId="urn:microsoft.com/office/officeart/2005/8/layout/hierarchy1"/>
    <dgm:cxn modelId="{287EF60D-C37E-4F53-AC8C-8B9A6C13EEC0}" type="presParOf" srcId="{CEE72E51-8DF1-4368-AF08-44C5800A3638}" destId="{8834EA61-3123-4112-8026-8EE6C791325C}" srcOrd="0" destOrd="0" presId="urn:microsoft.com/office/officeart/2005/8/layout/hierarchy1"/>
    <dgm:cxn modelId="{1EC9994A-4187-4954-A798-E0A2E37F9928}" type="presParOf" srcId="{8834EA61-3123-4112-8026-8EE6C791325C}" destId="{FBBD4751-703A-4A91-9527-B9EFF8081FA4}" srcOrd="0" destOrd="0" presId="urn:microsoft.com/office/officeart/2005/8/layout/hierarchy1"/>
    <dgm:cxn modelId="{7F151B4D-1481-4CA9-97DB-CE86AC899238}" type="presParOf" srcId="{8834EA61-3123-4112-8026-8EE6C791325C}" destId="{6D39F19A-3CA1-463E-9B43-18939E318888}" srcOrd="1" destOrd="0" presId="urn:microsoft.com/office/officeart/2005/8/layout/hierarchy1"/>
    <dgm:cxn modelId="{3E789BF1-E4C5-4DD5-B625-D81DA59E2E9B}" type="presParOf" srcId="{CEE72E51-8DF1-4368-AF08-44C5800A3638}" destId="{7F1BC64A-0788-45F9-B4D4-5205E6E576A1}" srcOrd="1" destOrd="0" presId="urn:microsoft.com/office/officeart/2005/8/layout/hierarchy1"/>
    <dgm:cxn modelId="{3956FDB7-3C23-447B-883E-B75BBFA0D68E}" type="presParOf" srcId="{2945DB2F-7253-4057-BF30-CF39ADD0BAB7}" destId="{5864C8A4-BD2A-4A6B-AE7F-521B1B61950D}" srcOrd="2" destOrd="0" presId="urn:microsoft.com/office/officeart/2005/8/layout/hierarchy1"/>
    <dgm:cxn modelId="{EBA2EDD0-AC5B-422C-898A-3D58DAA97C61}" type="presParOf" srcId="{2945DB2F-7253-4057-BF30-CF39ADD0BAB7}" destId="{5714AA2C-E4B3-4E08-BAEE-0BFFBA927D7D}" srcOrd="3" destOrd="0" presId="urn:microsoft.com/office/officeart/2005/8/layout/hierarchy1"/>
    <dgm:cxn modelId="{E43F6B6A-A74A-4C32-91AA-CDD80E214CD0}" type="presParOf" srcId="{5714AA2C-E4B3-4E08-BAEE-0BFFBA927D7D}" destId="{2C75F0FD-1BBC-49CA-A247-4A2E223B75D1}" srcOrd="0" destOrd="0" presId="urn:microsoft.com/office/officeart/2005/8/layout/hierarchy1"/>
    <dgm:cxn modelId="{4CB8F0CD-01E3-4596-B2ED-CF51276DC8E2}" type="presParOf" srcId="{2C75F0FD-1BBC-49CA-A247-4A2E223B75D1}" destId="{9A450344-F01A-4BE5-B980-E8C41FB594D0}" srcOrd="0" destOrd="0" presId="urn:microsoft.com/office/officeart/2005/8/layout/hierarchy1"/>
    <dgm:cxn modelId="{FA18F098-5B18-4969-9C4B-3CF0A8DCC5EF}" type="presParOf" srcId="{2C75F0FD-1BBC-49CA-A247-4A2E223B75D1}" destId="{11D32E31-22F3-4A5C-A66E-CDA2958F3586}" srcOrd="1" destOrd="0" presId="urn:microsoft.com/office/officeart/2005/8/layout/hierarchy1"/>
    <dgm:cxn modelId="{370332BE-9D4C-49C8-96CA-82040453FCC2}" type="presParOf" srcId="{5714AA2C-E4B3-4E08-BAEE-0BFFBA927D7D}" destId="{28F427C5-E2DB-453E-93ED-FDEE741E77B5}" srcOrd="1" destOrd="0" presId="urn:microsoft.com/office/officeart/2005/8/layout/hierarchy1"/>
    <dgm:cxn modelId="{2CA5E4FF-2DC3-4710-A9DB-20532441936A}" type="presParOf" srcId="{6CEC6811-9611-49C8-A699-CFD92852ECD8}" destId="{EB4C491A-06EE-4235-BDC8-B6503AFA1705}" srcOrd="4" destOrd="0" presId="urn:microsoft.com/office/officeart/2005/8/layout/hierarchy1"/>
    <dgm:cxn modelId="{692E0C8E-6E50-44AF-8239-B277C1C39A48}" type="presParOf" srcId="{6CEC6811-9611-49C8-A699-CFD92852ECD8}" destId="{FA52A19D-7D8A-4EC8-8BA7-38CBDC5F70D8}" srcOrd="5" destOrd="0" presId="urn:microsoft.com/office/officeart/2005/8/layout/hierarchy1"/>
    <dgm:cxn modelId="{605B2ACC-B344-4A5C-BF6B-8632FDECABAE}" type="presParOf" srcId="{FA52A19D-7D8A-4EC8-8BA7-38CBDC5F70D8}" destId="{5FB6A175-A8E3-4254-891A-1C5BD0FA9F52}" srcOrd="0" destOrd="0" presId="urn:microsoft.com/office/officeart/2005/8/layout/hierarchy1"/>
    <dgm:cxn modelId="{78BE4458-10B3-45D5-A38B-62BB700245E9}" type="presParOf" srcId="{5FB6A175-A8E3-4254-891A-1C5BD0FA9F52}" destId="{D28D99E7-A9B3-4BEE-B637-D20271F5E340}" srcOrd="0" destOrd="0" presId="urn:microsoft.com/office/officeart/2005/8/layout/hierarchy1"/>
    <dgm:cxn modelId="{603EC03A-7635-45A1-9F9A-104030B841C5}" type="presParOf" srcId="{5FB6A175-A8E3-4254-891A-1C5BD0FA9F52}" destId="{CC2783EB-B673-4A20-ABC3-0D8485CB0E77}" srcOrd="1" destOrd="0" presId="urn:microsoft.com/office/officeart/2005/8/layout/hierarchy1"/>
    <dgm:cxn modelId="{E8CD7DD8-5F9F-4DF0-A662-686B8FA2B2A4}" type="presParOf" srcId="{FA52A19D-7D8A-4EC8-8BA7-38CBDC5F70D8}" destId="{62D870BF-F5FF-4368-A04C-F2FE629D9F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C491A-06EE-4235-BDC8-B6503AFA1705}">
      <dsp:nvSpPr>
        <dsp:cNvPr id="0" name=""/>
        <dsp:cNvSpPr/>
      </dsp:nvSpPr>
      <dsp:spPr>
        <a:xfrm>
          <a:off x="4805957" y="1440503"/>
          <a:ext cx="266095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2660957" y="246570"/>
              </a:lnTo>
              <a:lnTo>
                <a:pt x="2660957" y="3618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4C8A4-BD2A-4A6B-AE7F-521B1B61950D}">
      <dsp:nvSpPr>
        <dsp:cNvPr id="0" name=""/>
        <dsp:cNvSpPr/>
      </dsp:nvSpPr>
      <dsp:spPr>
        <a:xfrm>
          <a:off x="5946368" y="2592318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4A7E5-803E-4118-AC97-D49827DF5BBE}">
      <dsp:nvSpPr>
        <dsp:cNvPr id="0" name=""/>
        <dsp:cNvSpPr/>
      </dsp:nvSpPr>
      <dsp:spPr>
        <a:xfrm>
          <a:off x="5186094" y="2592318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37555-7E21-4544-82F3-A030228DE816}">
      <dsp:nvSpPr>
        <dsp:cNvPr id="0" name=""/>
        <dsp:cNvSpPr/>
      </dsp:nvSpPr>
      <dsp:spPr>
        <a:xfrm>
          <a:off x="4805957" y="1440503"/>
          <a:ext cx="1140410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140410" y="246570"/>
              </a:lnTo>
              <a:lnTo>
                <a:pt x="1140410" y="3618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A3B1B-DF0E-4D90-9B0F-D5CA43E1B8C5}">
      <dsp:nvSpPr>
        <dsp:cNvPr id="0" name=""/>
        <dsp:cNvSpPr/>
      </dsp:nvSpPr>
      <dsp:spPr>
        <a:xfrm>
          <a:off x="2145000" y="2592318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352A5-618B-485D-8F8D-E46FCEC4F143}">
      <dsp:nvSpPr>
        <dsp:cNvPr id="0" name=""/>
        <dsp:cNvSpPr/>
      </dsp:nvSpPr>
      <dsp:spPr>
        <a:xfrm>
          <a:off x="2099280" y="2592318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3D044-1167-42BE-B4DA-45F6DA5FA5BF}">
      <dsp:nvSpPr>
        <dsp:cNvPr id="0" name=""/>
        <dsp:cNvSpPr/>
      </dsp:nvSpPr>
      <dsp:spPr>
        <a:xfrm>
          <a:off x="624453" y="2592318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FF87D-37AC-4FAC-9ECA-2A9DE7527E7D}">
      <dsp:nvSpPr>
        <dsp:cNvPr id="0" name=""/>
        <dsp:cNvSpPr/>
      </dsp:nvSpPr>
      <dsp:spPr>
        <a:xfrm>
          <a:off x="2145000" y="1440503"/>
          <a:ext cx="2660957" cy="361821"/>
        </a:xfrm>
        <a:custGeom>
          <a:avLst/>
          <a:gdLst/>
          <a:ahLst/>
          <a:cxnLst/>
          <a:rect l="0" t="0" r="0" b="0"/>
          <a:pathLst>
            <a:path>
              <a:moveTo>
                <a:pt x="2660957" y="0"/>
              </a:moveTo>
              <a:lnTo>
                <a:pt x="266095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8B218-9BB3-44D3-916A-3253D39D5F1A}">
      <dsp:nvSpPr>
        <dsp:cNvPr id="0" name=""/>
        <dsp:cNvSpPr/>
      </dsp:nvSpPr>
      <dsp:spPr>
        <a:xfrm>
          <a:off x="4183915" y="650510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434DCA-1769-4927-97A5-E9D629857C06}">
      <dsp:nvSpPr>
        <dsp:cNvPr id="0" name=""/>
        <dsp:cNvSpPr/>
      </dsp:nvSpPr>
      <dsp:spPr>
        <a:xfrm>
          <a:off x="4322147" y="781830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Java primitives</a:t>
          </a:r>
          <a:endParaRPr lang="en-US" sz="2000" kern="1200" dirty="0"/>
        </a:p>
      </dsp:txBody>
      <dsp:txXfrm>
        <a:off x="4345285" y="804968"/>
        <a:ext cx="1197808" cy="743717"/>
      </dsp:txXfrm>
    </dsp:sp>
    <dsp:sp modelId="{A003D1E4-E159-4C2C-B21C-A5604D60EAED}">
      <dsp:nvSpPr>
        <dsp:cNvPr id="0" name=""/>
        <dsp:cNvSpPr/>
      </dsp:nvSpPr>
      <dsp:spPr>
        <a:xfrm>
          <a:off x="1522958" y="1802324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B34109-9397-4F12-884D-9547F37112B6}">
      <dsp:nvSpPr>
        <dsp:cNvPr id="0" name=""/>
        <dsp:cNvSpPr/>
      </dsp:nvSpPr>
      <dsp:spPr>
        <a:xfrm>
          <a:off x="1661189" y="1933644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Numeric</a:t>
          </a:r>
          <a:endParaRPr lang="en-US" sz="2000" kern="1200" dirty="0"/>
        </a:p>
      </dsp:txBody>
      <dsp:txXfrm>
        <a:off x="1684327" y="1956782"/>
        <a:ext cx="1197808" cy="743717"/>
      </dsp:txXfrm>
    </dsp:sp>
    <dsp:sp modelId="{BC18E9A0-FB7D-45F2-9606-22DCB3D86613}">
      <dsp:nvSpPr>
        <dsp:cNvPr id="0" name=""/>
        <dsp:cNvSpPr/>
      </dsp:nvSpPr>
      <dsp:spPr>
        <a:xfrm>
          <a:off x="2411" y="2954139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2E2FF3-5BAD-4094-83B7-5B55A24CE7F8}">
      <dsp:nvSpPr>
        <dsp:cNvPr id="0" name=""/>
        <dsp:cNvSpPr/>
      </dsp:nvSpPr>
      <dsp:spPr>
        <a:xfrm>
          <a:off x="140642" y="3085459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Byte</a:t>
          </a:r>
          <a:endParaRPr lang="en-US" sz="2000" kern="1200" dirty="0"/>
        </a:p>
      </dsp:txBody>
      <dsp:txXfrm>
        <a:off x="163780" y="3108597"/>
        <a:ext cx="1197808" cy="743717"/>
      </dsp:txXfrm>
    </dsp:sp>
    <dsp:sp modelId="{6FBB97F0-4D7F-42C8-A5A8-F3E6602A7C88}">
      <dsp:nvSpPr>
        <dsp:cNvPr id="0" name=""/>
        <dsp:cNvSpPr/>
      </dsp:nvSpPr>
      <dsp:spPr>
        <a:xfrm>
          <a:off x="1522958" y="2954139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FD3FE8-1241-4FE7-9D2B-0C4CE2E92ED6}">
      <dsp:nvSpPr>
        <dsp:cNvPr id="0" name=""/>
        <dsp:cNvSpPr/>
      </dsp:nvSpPr>
      <dsp:spPr>
        <a:xfrm>
          <a:off x="1661189" y="3085459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Int</a:t>
          </a:r>
          <a:endParaRPr lang="en-US" sz="2000" kern="1200" dirty="0"/>
        </a:p>
      </dsp:txBody>
      <dsp:txXfrm>
        <a:off x="1684327" y="3108597"/>
        <a:ext cx="1197808" cy="743717"/>
      </dsp:txXfrm>
    </dsp:sp>
    <dsp:sp modelId="{653FAC44-2129-4B00-A8A9-80208F09DF79}">
      <dsp:nvSpPr>
        <dsp:cNvPr id="0" name=""/>
        <dsp:cNvSpPr/>
      </dsp:nvSpPr>
      <dsp:spPr>
        <a:xfrm>
          <a:off x="3043505" y="2954139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7FD3CA-EDF6-43EC-A343-AE698CB74BA5}">
      <dsp:nvSpPr>
        <dsp:cNvPr id="0" name=""/>
        <dsp:cNvSpPr/>
      </dsp:nvSpPr>
      <dsp:spPr>
        <a:xfrm>
          <a:off x="3181736" y="3085459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…</a:t>
          </a:r>
          <a:endParaRPr lang="en-US" sz="2000" kern="1200" dirty="0"/>
        </a:p>
      </dsp:txBody>
      <dsp:txXfrm>
        <a:off x="3204874" y="3108597"/>
        <a:ext cx="1197808" cy="743717"/>
      </dsp:txXfrm>
    </dsp:sp>
    <dsp:sp modelId="{BBFF755F-D528-4649-9EB0-DF71CF89DE87}">
      <dsp:nvSpPr>
        <dsp:cNvPr id="0" name=""/>
        <dsp:cNvSpPr/>
      </dsp:nvSpPr>
      <dsp:spPr>
        <a:xfrm>
          <a:off x="5324326" y="1802324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15C833-0FAE-4702-9872-5EEED6DC2360}">
      <dsp:nvSpPr>
        <dsp:cNvPr id="0" name=""/>
        <dsp:cNvSpPr/>
      </dsp:nvSpPr>
      <dsp:spPr>
        <a:xfrm>
          <a:off x="5462557" y="1933644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Non-numeric</a:t>
          </a:r>
          <a:endParaRPr lang="en-US" sz="2000" kern="1200" dirty="0"/>
        </a:p>
      </dsp:txBody>
      <dsp:txXfrm>
        <a:off x="5485695" y="1956782"/>
        <a:ext cx="1197808" cy="743717"/>
      </dsp:txXfrm>
    </dsp:sp>
    <dsp:sp modelId="{FBBD4751-703A-4A91-9527-B9EFF8081FA4}">
      <dsp:nvSpPr>
        <dsp:cNvPr id="0" name=""/>
        <dsp:cNvSpPr/>
      </dsp:nvSpPr>
      <dsp:spPr>
        <a:xfrm>
          <a:off x="4564052" y="2954139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39F19A-3CA1-463E-9B43-18939E318888}">
      <dsp:nvSpPr>
        <dsp:cNvPr id="0" name=""/>
        <dsp:cNvSpPr/>
      </dsp:nvSpPr>
      <dsp:spPr>
        <a:xfrm>
          <a:off x="4702284" y="3085459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char </a:t>
          </a:r>
          <a:endParaRPr lang="en-US" sz="2000" kern="1200" dirty="0"/>
        </a:p>
      </dsp:txBody>
      <dsp:txXfrm>
        <a:off x="4725422" y="3108597"/>
        <a:ext cx="1197808" cy="743717"/>
      </dsp:txXfrm>
    </dsp:sp>
    <dsp:sp modelId="{9A450344-F01A-4BE5-B980-E8C41FB594D0}">
      <dsp:nvSpPr>
        <dsp:cNvPr id="0" name=""/>
        <dsp:cNvSpPr/>
      </dsp:nvSpPr>
      <dsp:spPr>
        <a:xfrm>
          <a:off x="6084599" y="2954139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D32E31-22F3-4A5C-A66E-CDA2958F3586}">
      <dsp:nvSpPr>
        <dsp:cNvPr id="0" name=""/>
        <dsp:cNvSpPr/>
      </dsp:nvSpPr>
      <dsp:spPr>
        <a:xfrm>
          <a:off x="6222831" y="3085459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String</a:t>
          </a:r>
          <a:endParaRPr lang="en-US" sz="2000" kern="1200" dirty="0"/>
        </a:p>
      </dsp:txBody>
      <dsp:txXfrm>
        <a:off x="6245969" y="3108597"/>
        <a:ext cx="1197808" cy="743717"/>
      </dsp:txXfrm>
    </dsp:sp>
    <dsp:sp modelId="{D28D99E7-A9B3-4BEE-B637-D20271F5E340}">
      <dsp:nvSpPr>
        <dsp:cNvPr id="0" name=""/>
        <dsp:cNvSpPr/>
      </dsp:nvSpPr>
      <dsp:spPr>
        <a:xfrm>
          <a:off x="6844873" y="1802324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2783EB-B673-4A20-ABC3-0D8485CB0E77}">
      <dsp:nvSpPr>
        <dsp:cNvPr id="0" name=""/>
        <dsp:cNvSpPr/>
      </dsp:nvSpPr>
      <dsp:spPr>
        <a:xfrm>
          <a:off x="6983104" y="1933644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Boolean</a:t>
          </a:r>
          <a:endParaRPr lang="en-US" sz="2000" kern="1200" dirty="0"/>
        </a:p>
      </dsp:txBody>
      <dsp:txXfrm>
        <a:off x="7006242" y="1956782"/>
        <a:ext cx="1197808" cy="743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jannatun0abigzero/teach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05963"/>
            <a:ext cx="4572000" cy="3429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" y="152400"/>
            <a:ext cx="8305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Welcome to CSE 220: </a:t>
            </a:r>
          </a:p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0" y="3220134"/>
            <a:ext cx="289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Who Am I?</a:t>
            </a:r>
          </a:p>
          <a:p>
            <a:endParaRPr lang="en-US" dirty="0"/>
          </a:p>
          <a:p>
            <a:r>
              <a:rPr lang="en-US" b="1" dirty="0" smtClean="0"/>
              <a:t>Jannatun </a:t>
            </a:r>
            <a:r>
              <a:rPr lang="en-US" b="1" dirty="0"/>
              <a:t>Noor</a:t>
            </a:r>
          </a:p>
          <a:p>
            <a:r>
              <a:rPr lang="en-US" b="1" dirty="0"/>
              <a:t>Jannatun.noor@bracu.ac.bd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14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190" y="2392623"/>
            <a:ext cx="6710064" cy="2640842"/>
          </a:xfrm>
        </p:spPr>
      </p:pic>
    </p:spTree>
    <p:extLst>
      <p:ext uri="{BB962C8B-B14F-4D97-AF65-F5344CB8AC3E}">
        <p14:creationId xmlns:p14="http://schemas.microsoft.com/office/powerpoint/2010/main" val="379857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data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04701"/>
              </p:ext>
            </p:extLst>
          </p:nvPr>
        </p:nvGraphicFramePr>
        <p:xfrm>
          <a:off x="152400" y="141763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28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Numerical Primitives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42300" cy="4524779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285009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public class Example1</a:t>
            </a:r>
          </a:p>
          <a:p>
            <a:pPr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public static void main ( String[] </a:t>
            </a: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 )</a:t>
            </a:r>
          </a:p>
          <a:p>
            <a:pPr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payAmount</a:t>
            </a:r>
            <a:r>
              <a:rPr lang="en-US" sz="2000" b="1" dirty="0" smtClean="0">
                <a:latin typeface="Courier New" pitchFamily="49" charset="0"/>
              </a:rPr>
              <a:t> = 123; </a:t>
            </a:r>
          </a:p>
          <a:p>
            <a:pPr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("The variable contains: " + </a:t>
            </a:r>
            <a:r>
              <a:rPr lang="en-US" sz="2000" dirty="0" err="1" smtClean="0">
                <a:latin typeface="Courier New" pitchFamily="49" charset="0"/>
              </a:rPr>
              <a:t>payAmount</a:t>
            </a:r>
            <a:r>
              <a:rPr lang="en-US" sz="2000" dirty="0" smtClean="0">
                <a:latin typeface="Courier New" pitchFamily="49" charset="0"/>
              </a:rPr>
              <a:t> );</a:t>
            </a:r>
          </a:p>
          <a:p>
            <a:pPr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3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Java Memory</a:t>
            </a:r>
            <a:endParaRPr lang="en-US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67000"/>
            <a:ext cx="682710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5599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19458" name="Picture 2" descr="Image result for method in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026872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504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22530" name="Picture 2" descr="Image result for java class car example"/>
          <p:cNvPicPr>
            <a:picLocks noChangeAspect="1" noChangeArrowheads="1"/>
          </p:cNvPicPr>
          <p:nvPr/>
        </p:nvPicPr>
        <p:blipFill>
          <a:blip r:embed="rId2"/>
          <a:srcRect l="24345"/>
          <a:stretch>
            <a:fillRect/>
          </a:stretch>
        </p:blipFill>
        <p:spPr bwMode="auto">
          <a:xfrm>
            <a:off x="2286000" y="1905000"/>
            <a:ext cx="5209501" cy="3657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90600" y="2907268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4126468"/>
            <a:ext cx="101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97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pic>
        <p:nvPicPr>
          <p:cNvPr id="21506" name="Picture 2" descr="Image result for java class car example"/>
          <p:cNvPicPr>
            <a:picLocks noChangeAspect="1" noChangeArrowheads="1"/>
          </p:cNvPicPr>
          <p:nvPr/>
        </p:nvPicPr>
        <p:blipFill>
          <a:blip r:embed="rId2"/>
          <a:srcRect t="16701" b="11482"/>
          <a:stretch>
            <a:fillRect/>
          </a:stretch>
        </p:blipFill>
        <p:spPr bwMode="auto">
          <a:xfrm>
            <a:off x="228600" y="1676400"/>
            <a:ext cx="7914167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219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and Overriding </a:t>
            </a:r>
            <a:endParaRPr lang="en-US" dirty="0"/>
          </a:p>
        </p:txBody>
      </p:sp>
      <p:pic>
        <p:nvPicPr>
          <p:cNvPr id="20482" name="Picture 2" descr="https://cdn-images-1.medium.com/max/1600/0*Jii_jcKX3sOCzaI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229912" cy="3438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997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TSR [in BRACU]</a:t>
            </a:r>
          </a:p>
          <a:p>
            <a:r>
              <a:rPr lang="en-US" dirty="0" smtClean="0"/>
              <a:t>From MOODLE [You can access it outside BRACU also]</a:t>
            </a:r>
          </a:p>
          <a:p>
            <a:r>
              <a:rPr lang="en-US" dirty="0" smtClean="0"/>
              <a:t>From my site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sites.google.com/site/jannatun0abigzero/teaching</a:t>
            </a:r>
            <a:endParaRPr lang="en-US" dirty="0" smtClean="0"/>
          </a:p>
          <a:p>
            <a:pPr lvl="1"/>
            <a:r>
              <a:rPr lang="en-US" dirty="0" smtClean="0"/>
              <a:t>Marks will be updated on this site.</a:t>
            </a:r>
          </a:p>
          <a:p>
            <a:pPr lvl="1"/>
            <a:r>
              <a:rPr lang="en-US" dirty="0" smtClean="0"/>
              <a:t>Slides are also available there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Mark Distribution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707578"/>
              </p:ext>
            </p:extLst>
          </p:nvPr>
        </p:nvGraphicFramePr>
        <p:xfrm>
          <a:off x="609600" y="1371599"/>
          <a:ext cx="6553200" cy="53073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17499"/>
                <a:gridCol w="2035701"/>
              </a:tblGrid>
              <a:tr h="659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Section</a:t>
                      </a:r>
                      <a:endParaRPr lang="en-US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Marks (%)</a:t>
                      </a:r>
                      <a:endParaRPr lang="en-US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9150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Participation in class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5 %</a:t>
                      </a:r>
                      <a:endParaRPr lang="en-US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9150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Quizzes/Class Tests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j-lt"/>
                          <a:ea typeface="Times New Roman"/>
                        </a:rPr>
                        <a:t>8%</a:t>
                      </a:r>
                      <a:endParaRPr lang="en-US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9150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Assignments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9150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Mid Term Examination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20 %</a:t>
                      </a:r>
                      <a:endParaRPr lang="en-US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9150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Lab including Lab Assignments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25 %</a:t>
                      </a:r>
                      <a:endParaRPr lang="en-US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9150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Final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j-lt"/>
                        </a:rPr>
                        <a:t>30 </a:t>
                      </a:r>
                      <a:r>
                        <a:rPr lang="en-US" sz="1800" dirty="0">
                          <a:effectLst/>
                          <a:latin typeface="+mj-lt"/>
                        </a:rPr>
                        <a:t>%</a:t>
                      </a:r>
                      <a:endParaRPr lang="en-US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933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Total</a:t>
                      </a:r>
                      <a:endParaRPr lang="en-US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100 %</a:t>
                      </a:r>
                      <a:endParaRPr lang="en-US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6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800" b="1" dirty="0" smtClean="0">
                <a:solidFill>
                  <a:srgbClr val="FF0000"/>
                </a:solidFill>
              </a:rPr>
              <a:t>Assignments !!! 12 marks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Will be given </a:t>
            </a:r>
            <a:r>
              <a:rPr lang="en-US" sz="2800" dirty="0" smtClean="0"/>
              <a:t>in my Site</a:t>
            </a:r>
            <a:endParaRPr lang="en-US" sz="2800" dirty="0" smtClean="0"/>
          </a:p>
          <a:p>
            <a:r>
              <a:rPr lang="en-US" sz="2800" b="1" dirty="0">
                <a:solidFill>
                  <a:srgbClr val="00B050"/>
                </a:solidFill>
              </a:rPr>
              <a:t>Submit the assignments at due time. 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No </a:t>
            </a:r>
            <a:r>
              <a:rPr lang="en-US" sz="2800" b="1" dirty="0">
                <a:solidFill>
                  <a:srgbClr val="FF0000"/>
                </a:solidFill>
              </a:rPr>
              <a:t>assignment will be allowed after the deadline</a:t>
            </a:r>
            <a:r>
              <a:rPr lang="en-US" sz="2800" b="1" dirty="0" smtClean="0">
                <a:solidFill>
                  <a:srgbClr val="FF0000"/>
                </a:solidFill>
              </a:rPr>
              <a:t>. [Strictly]</a:t>
            </a:r>
          </a:p>
          <a:p>
            <a:r>
              <a:rPr lang="en-US" sz="2800" dirty="0" smtClean="0"/>
              <a:t>Never ignore assignments</a:t>
            </a:r>
            <a:r>
              <a:rPr lang="en-US" sz="2800" dirty="0" smtClean="0"/>
              <a:t>. That will lower your grade.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48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Algorithms in Java, (3rd Edition), by Robert </a:t>
            </a:r>
            <a:r>
              <a:rPr lang="en-US" dirty="0" err="1"/>
              <a:t>Sedgewick</a:t>
            </a:r>
            <a:r>
              <a:rPr lang="en-US" dirty="0"/>
              <a:t> (main course textbook)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Structures by Seymour </a:t>
            </a:r>
            <a:r>
              <a:rPr lang="en-US" dirty="0" err="1"/>
              <a:t>Lipschutz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9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 computer science, a data structure is a data organization, management and storage format that enables efficient access and modification. More precisely, a data structure is a collection of data values, the relationships among them, and the functions or operations that can be applied to the data.</a:t>
            </a:r>
          </a:p>
          <a:p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9A0A-CEF4-4359-AB33-3AC3A5E5A57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/>
              <a:t>Linear Array</a:t>
            </a:r>
          </a:p>
          <a:p>
            <a:pPr lvl="1"/>
            <a:r>
              <a:rPr lang="en-US" dirty="0"/>
              <a:t>Circular Array</a:t>
            </a:r>
          </a:p>
          <a:p>
            <a:pPr lvl="1"/>
            <a:r>
              <a:rPr lang="en-US" dirty="0"/>
              <a:t>2D </a:t>
            </a:r>
            <a:r>
              <a:rPr lang="en-US" dirty="0" smtClean="0"/>
              <a:t>Array</a:t>
            </a:r>
          </a:p>
          <a:p>
            <a:r>
              <a:rPr lang="en-US" dirty="0" smtClean="0"/>
              <a:t>Linked Lists</a:t>
            </a:r>
          </a:p>
          <a:p>
            <a:pPr lvl="1"/>
            <a:r>
              <a:rPr lang="en-US" dirty="0" smtClean="0"/>
              <a:t>Singly Linked List</a:t>
            </a:r>
          </a:p>
          <a:p>
            <a:pPr lvl="1"/>
            <a:r>
              <a:rPr lang="en-US" dirty="0" smtClean="0"/>
              <a:t>Doubly Linked List</a:t>
            </a:r>
            <a:endParaRPr lang="en-US" dirty="0"/>
          </a:p>
          <a:p>
            <a:r>
              <a:rPr lang="en-US" dirty="0" smtClean="0"/>
              <a:t>Stacks</a:t>
            </a:r>
            <a:endParaRPr lang="en-US" dirty="0"/>
          </a:p>
          <a:p>
            <a:r>
              <a:rPr lang="en-US" dirty="0" smtClean="0"/>
              <a:t>Queue</a:t>
            </a:r>
            <a:endParaRPr lang="en-US" dirty="0"/>
          </a:p>
          <a:p>
            <a:r>
              <a:rPr lang="en-US" dirty="0" smtClean="0"/>
              <a:t>Trees</a:t>
            </a:r>
            <a:endParaRPr lang="en-US" dirty="0"/>
          </a:p>
          <a:p>
            <a:r>
              <a:rPr lang="en-US" dirty="0" smtClean="0"/>
              <a:t>Graphs</a:t>
            </a:r>
          </a:p>
          <a:p>
            <a:r>
              <a:rPr lang="en-US" dirty="0" smtClean="0"/>
              <a:t>Others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68C5-B050-4E44-8B7C-CF67D0CDAAA8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2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Linear Array</a:t>
            </a:r>
          </a:p>
          <a:p>
            <a:pPr lvl="1"/>
            <a:r>
              <a:rPr lang="en-US" dirty="0"/>
              <a:t>Circular Array</a:t>
            </a:r>
          </a:p>
          <a:p>
            <a:pPr lvl="1"/>
            <a:r>
              <a:rPr lang="en-US" dirty="0"/>
              <a:t>2D Array</a:t>
            </a:r>
          </a:p>
          <a:p>
            <a:r>
              <a:rPr lang="en-US" dirty="0"/>
              <a:t>Linked Lists</a:t>
            </a:r>
          </a:p>
          <a:p>
            <a:pPr lvl="1"/>
            <a:r>
              <a:rPr lang="en-US" dirty="0"/>
              <a:t>Singly Linked List</a:t>
            </a:r>
          </a:p>
          <a:p>
            <a:pPr lvl="1"/>
            <a:r>
              <a:rPr lang="en-US" dirty="0"/>
              <a:t>Doubly Linked List</a:t>
            </a:r>
          </a:p>
          <a:p>
            <a:r>
              <a:rPr lang="en-US" dirty="0"/>
              <a:t>Stacks</a:t>
            </a:r>
          </a:p>
          <a:p>
            <a:r>
              <a:rPr lang="en-US" dirty="0"/>
              <a:t>Queue</a:t>
            </a:r>
          </a:p>
          <a:p>
            <a:r>
              <a:rPr lang="en-US" dirty="0"/>
              <a:t>Trees</a:t>
            </a:r>
          </a:p>
          <a:p>
            <a:r>
              <a:rPr lang="en-US" dirty="0"/>
              <a:t>Graphs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016B-2C0E-46EA-9FD7-49C320CC9FDE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8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smtClean="0"/>
              <a:t>&amp;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An </a:t>
            </a:r>
            <a:r>
              <a:rPr lang="en-US" i="1" dirty="0"/>
              <a:t>object </a:t>
            </a:r>
            <a:r>
              <a:rPr lang="en-US" dirty="0"/>
              <a:t>represents an entity in the real world that can be distinctly identified.</a:t>
            </a:r>
          </a:p>
          <a:p>
            <a:pPr algn="just"/>
            <a:r>
              <a:rPr lang="en-US" dirty="0"/>
              <a:t>For example, a student, a desk, a circle, a button, and even a loan can all be viewed as objects. An object has a unique identity, state, and behavior.</a:t>
            </a:r>
          </a:p>
          <a:p>
            <a:pPr marL="0" indent="0" algn="just">
              <a:buNone/>
            </a:pPr>
            <a:r>
              <a:rPr lang="en-US" dirty="0"/>
              <a:t>■ The </a:t>
            </a:r>
            <a:r>
              <a:rPr lang="en-US" i="1" dirty="0"/>
              <a:t>state </a:t>
            </a:r>
            <a:r>
              <a:rPr lang="en-US" dirty="0"/>
              <a:t>of an object (also known as its </a:t>
            </a:r>
            <a:r>
              <a:rPr lang="en-US" i="1" dirty="0"/>
              <a:t>properties </a:t>
            </a:r>
            <a:r>
              <a:rPr lang="en-US" dirty="0"/>
              <a:t>or </a:t>
            </a:r>
            <a:r>
              <a:rPr lang="en-US" i="1" dirty="0"/>
              <a:t>attributes</a:t>
            </a:r>
            <a:r>
              <a:rPr lang="en-US" dirty="0"/>
              <a:t>) is represented by </a:t>
            </a:r>
            <a:r>
              <a:rPr lang="en-US" i="1" dirty="0"/>
              <a:t>data fields </a:t>
            </a:r>
            <a:r>
              <a:rPr lang="en-US" dirty="0"/>
              <a:t>with their current values. A circle object, for example, has a data field </a:t>
            </a:r>
            <a:r>
              <a:rPr lang="en-US" b="1" dirty="0"/>
              <a:t>radius</a:t>
            </a:r>
            <a:r>
              <a:rPr lang="en-US" dirty="0"/>
              <a:t>, which is the property that characterizes a circle. A rectangle object has data fields </a:t>
            </a:r>
            <a:r>
              <a:rPr lang="en-US" b="1" dirty="0"/>
              <a:t>width </a:t>
            </a:r>
            <a:r>
              <a:rPr lang="en-US" dirty="0"/>
              <a:t>and </a:t>
            </a:r>
            <a:r>
              <a:rPr lang="en-US" b="1" dirty="0"/>
              <a:t>height</a:t>
            </a:r>
            <a:r>
              <a:rPr lang="en-US" dirty="0"/>
              <a:t>, which are the properties that characterize a rectangle.</a:t>
            </a:r>
          </a:p>
          <a:p>
            <a:pPr marL="0" indent="0" algn="just">
              <a:buNone/>
            </a:pPr>
            <a:r>
              <a:rPr lang="en-US" dirty="0"/>
              <a:t>■ The </a:t>
            </a:r>
            <a:r>
              <a:rPr lang="en-US" i="1" dirty="0"/>
              <a:t>behavior </a:t>
            </a:r>
            <a:r>
              <a:rPr lang="en-US" dirty="0"/>
              <a:t>of an object (also known as its </a:t>
            </a:r>
            <a:r>
              <a:rPr lang="en-US" i="1" dirty="0"/>
              <a:t>actions</a:t>
            </a:r>
            <a:r>
              <a:rPr lang="en-US" dirty="0"/>
              <a:t>) is defined by methods. To invoke a method on an object is to ask the object to perform an action. For example, you may define a method named </a:t>
            </a:r>
            <a:r>
              <a:rPr lang="en-US" b="1" dirty="0" err="1"/>
              <a:t>getArea</a:t>
            </a:r>
            <a:r>
              <a:rPr lang="en-US" b="1" dirty="0"/>
              <a:t>() </a:t>
            </a:r>
            <a:r>
              <a:rPr lang="en-US" dirty="0"/>
              <a:t>for circle objects. A circle object may invoke </a:t>
            </a:r>
            <a:r>
              <a:rPr lang="en-US" b="1" dirty="0" err="1"/>
              <a:t>getArea</a:t>
            </a:r>
            <a:r>
              <a:rPr lang="en-US" b="1" dirty="0"/>
              <a:t>() </a:t>
            </a:r>
            <a:r>
              <a:rPr lang="en-US" dirty="0"/>
              <a:t>to return its area.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9A0A-CEF4-4359-AB33-3AC3A5E5A57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</TotalTime>
  <Words>506</Words>
  <Application>Microsoft Office PowerPoint</Application>
  <PresentationFormat>On-screen Show (4:3)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</vt:lpstr>
      <vt:lpstr>Courier New</vt:lpstr>
      <vt:lpstr>Monotype Sorts</vt:lpstr>
      <vt:lpstr>Times New Roman</vt:lpstr>
      <vt:lpstr>Vrinda</vt:lpstr>
      <vt:lpstr>Adjacency</vt:lpstr>
      <vt:lpstr>PowerPoint Presentation</vt:lpstr>
      <vt:lpstr>Necessary Information</vt:lpstr>
      <vt:lpstr>Tentative Mark Distribution</vt:lpstr>
      <vt:lpstr>Assignments !!! 12 marks</vt:lpstr>
      <vt:lpstr>Books</vt:lpstr>
      <vt:lpstr>Data Structures</vt:lpstr>
      <vt:lpstr>Topics to cover</vt:lpstr>
      <vt:lpstr>Applications</vt:lpstr>
      <vt:lpstr>Class &amp; Object</vt:lpstr>
      <vt:lpstr>PowerPoint Presentation</vt:lpstr>
      <vt:lpstr>Java data types</vt:lpstr>
      <vt:lpstr>Java Numerical Primitives</vt:lpstr>
      <vt:lpstr>Variables </vt:lpstr>
      <vt:lpstr>Variables in Java Memory</vt:lpstr>
      <vt:lpstr>Methods</vt:lpstr>
      <vt:lpstr>Class</vt:lpstr>
      <vt:lpstr>Objects</vt:lpstr>
      <vt:lpstr>Overloading and Overriding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CSE 110</dc:title>
  <dc:creator>Jannatun Noor Mukta</dc:creator>
  <cp:lastModifiedBy>Jannatun Noor Mukta</cp:lastModifiedBy>
  <cp:revision>9</cp:revision>
  <dcterms:created xsi:type="dcterms:W3CDTF">2006-08-16T00:00:00Z</dcterms:created>
  <dcterms:modified xsi:type="dcterms:W3CDTF">2020-01-12T09:16:05Z</dcterms:modified>
</cp:coreProperties>
</file>