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90" r:id="rId7"/>
    <p:sldId id="264" r:id="rId8"/>
    <p:sldId id="29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veswaran T S" userId="facb9cb68a104a85" providerId="LiveId" clId="{EBCDD9E0-9D71-40CF-AADE-4A42065A1B05}"/>
    <pc:docChg chg="undo custSel modSld">
      <pc:chgData name="Sarveswaran T S" userId="facb9cb68a104a85" providerId="LiveId" clId="{EBCDD9E0-9D71-40CF-AADE-4A42065A1B05}" dt="2023-01-05T16:42:37.041" v="118" actId="2711"/>
      <pc:docMkLst>
        <pc:docMk/>
      </pc:docMkLst>
      <pc:sldChg chg="modSp mod">
        <pc:chgData name="Sarveswaran T S" userId="facb9cb68a104a85" providerId="LiveId" clId="{EBCDD9E0-9D71-40CF-AADE-4A42065A1B05}" dt="2023-01-05T16:39:32.041" v="110" actId="20577"/>
        <pc:sldMkLst>
          <pc:docMk/>
          <pc:sldMk cId="1642425379" sldId="256"/>
        </pc:sldMkLst>
        <pc:spChg chg="mod">
          <ac:chgData name="Sarveswaran T S" userId="facb9cb68a104a85" providerId="LiveId" clId="{EBCDD9E0-9D71-40CF-AADE-4A42065A1B05}" dt="2023-01-05T16:39:32.041" v="110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modSp mod">
        <pc:chgData name="Sarveswaran T S" userId="facb9cb68a104a85" providerId="LiveId" clId="{EBCDD9E0-9D71-40CF-AADE-4A42065A1B05}" dt="2023-01-05T16:27:07.432" v="65" actId="20577"/>
        <pc:sldMkLst>
          <pc:docMk/>
          <pc:sldMk cId="707789176" sldId="258"/>
        </pc:sldMkLst>
        <pc:spChg chg="mod">
          <ac:chgData name="Sarveswaran T S" userId="facb9cb68a104a85" providerId="LiveId" clId="{EBCDD9E0-9D71-40CF-AADE-4A42065A1B05}" dt="2023-01-05T16:27:04.315" v="49" actId="20577"/>
          <ac:spMkLst>
            <pc:docMk/>
            <pc:sldMk cId="707789176" sldId="258"/>
            <ac:spMk id="3" creationId="{B41BEFCB-C2E8-4F6F-B4E4-FDD52E2041BF}"/>
          </ac:spMkLst>
        </pc:spChg>
        <pc:spChg chg="mod">
          <ac:chgData name="Sarveswaran T S" userId="facb9cb68a104a85" providerId="LiveId" clId="{EBCDD9E0-9D71-40CF-AADE-4A42065A1B05}" dt="2023-01-05T16:27:07.432" v="65" actId="20577"/>
          <ac:spMkLst>
            <pc:docMk/>
            <pc:sldMk cId="707789176" sldId="258"/>
            <ac:spMk id="4" creationId="{92078759-3A2F-49C4-A46E-BF94133C0D22}"/>
          </ac:spMkLst>
        </pc:spChg>
      </pc:sldChg>
      <pc:sldChg chg="modSp mod">
        <pc:chgData name="Sarveswaran T S" userId="facb9cb68a104a85" providerId="LiveId" clId="{EBCDD9E0-9D71-40CF-AADE-4A42065A1B05}" dt="2023-01-05T16:28:06.827" v="67" actId="20577"/>
        <pc:sldMkLst>
          <pc:docMk/>
          <pc:sldMk cId="1346372204" sldId="264"/>
        </pc:sldMkLst>
        <pc:spChg chg="mod">
          <ac:chgData name="Sarveswaran T S" userId="facb9cb68a104a85" providerId="LiveId" clId="{EBCDD9E0-9D71-40CF-AADE-4A42065A1B05}" dt="2023-01-05T16:28:06.827" v="67" actId="20577"/>
          <ac:spMkLst>
            <pc:docMk/>
            <pc:sldMk cId="1346372204" sldId="264"/>
            <ac:spMk id="3" creationId="{033634FE-ADF0-4BC3-A0A9-447EA9DD096B}"/>
          </ac:spMkLst>
        </pc:spChg>
        <pc:spChg chg="mod">
          <ac:chgData name="Sarveswaran T S" userId="facb9cb68a104a85" providerId="LiveId" clId="{EBCDD9E0-9D71-40CF-AADE-4A42065A1B05}" dt="2023-01-05T16:26:46.879" v="19" actId="20577"/>
          <ac:spMkLst>
            <pc:docMk/>
            <pc:sldMk cId="1346372204" sldId="264"/>
            <ac:spMk id="4" creationId="{BD0AD2EB-86EE-409B-A978-A2CA82E37880}"/>
          </ac:spMkLst>
        </pc:spChg>
        <pc:spChg chg="mod">
          <ac:chgData name="Sarveswaran T S" userId="facb9cb68a104a85" providerId="LiveId" clId="{EBCDD9E0-9D71-40CF-AADE-4A42065A1B05}" dt="2023-01-05T16:26:44.171" v="15" actId="20577"/>
          <ac:spMkLst>
            <pc:docMk/>
            <pc:sldMk cId="1346372204" sldId="264"/>
            <ac:spMk id="5" creationId="{81531A96-6BD3-4FD2-9B51-3CBB43DADCC8}"/>
          </ac:spMkLst>
        </pc:spChg>
      </pc:sldChg>
      <pc:sldChg chg="modSp mod">
        <pc:chgData name="Sarveswaran T S" userId="facb9cb68a104a85" providerId="LiveId" clId="{EBCDD9E0-9D71-40CF-AADE-4A42065A1B05}" dt="2023-01-05T16:28:24.001" v="73" actId="20577"/>
        <pc:sldMkLst>
          <pc:docMk/>
          <pc:sldMk cId="2243494996" sldId="277"/>
        </pc:sldMkLst>
        <pc:spChg chg="mod">
          <ac:chgData name="Sarveswaran T S" userId="facb9cb68a104a85" providerId="LiveId" clId="{EBCDD9E0-9D71-40CF-AADE-4A42065A1B05}" dt="2023-01-05T16:28:24.001" v="73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 mod">
        <pc:chgData name="Sarveswaran T S" userId="facb9cb68a104a85" providerId="LiveId" clId="{EBCDD9E0-9D71-40CF-AADE-4A42065A1B05}" dt="2023-01-05T16:28:15.505" v="70" actId="20577"/>
        <pc:sldMkLst>
          <pc:docMk/>
          <pc:sldMk cId="2492481772" sldId="290"/>
        </pc:sldMkLst>
        <pc:spChg chg="mod">
          <ac:chgData name="Sarveswaran T S" userId="facb9cb68a104a85" providerId="LiveId" clId="{EBCDD9E0-9D71-40CF-AADE-4A42065A1B05}" dt="2023-01-05T16:28:15.505" v="70" actId="20577"/>
          <ac:spMkLst>
            <pc:docMk/>
            <pc:sldMk cId="2492481772" sldId="290"/>
            <ac:spMk id="3" creationId="{35E3EA69-4E0E-41BD-8095-A124225A2647}"/>
          </ac:spMkLst>
        </pc:spChg>
      </pc:sldChg>
      <pc:sldChg chg="modSp mod">
        <pc:chgData name="Sarveswaran T S" userId="facb9cb68a104a85" providerId="LiveId" clId="{EBCDD9E0-9D71-40CF-AADE-4A42065A1B05}" dt="2023-01-05T16:42:37.041" v="118" actId="2711"/>
        <pc:sldMkLst>
          <pc:docMk/>
          <pc:sldMk cId="2087041259" sldId="291"/>
        </pc:sldMkLst>
        <pc:spChg chg="mod">
          <ac:chgData name="Sarveswaran T S" userId="facb9cb68a104a85" providerId="LiveId" clId="{EBCDD9E0-9D71-40CF-AADE-4A42065A1B05}" dt="2023-01-05T16:33:16.026" v="100" actId="20577"/>
          <ac:spMkLst>
            <pc:docMk/>
            <pc:sldMk cId="2087041259" sldId="291"/>
            <ac:spMk id="2" creationId="{537E1C88-627C-4655-A4FB-0BB02EDB078A}"/>
          </ac:spMkLst>
        </pc:spChg>
        <pc:spChg chg="mod">
          <ac:chgData name="Sarveswaran T S" userId="facb9cb68a104a85" providerId="LiveId" clId="{EBCDD9E0-9D71-40CF-AADE-4A42065A1B05}" dt="2023-01-05T16:42:37.041" v="118" actId="2711"/>
          <ac:spMkLst>
            <pc:docMk/>
            <pc:sldMk cId="2087041259" sldId="291"/>
            <ac:spMk id="3" creationId="{033634FE-ADF0-4BC3-A0A9-447EA9DD096B}"/>
          </ac:spMkLst>
        </pc:spChg>
        <pc:spChg chg="mod">
          <ac:chgData name="Sarveswaran T S" userId="facb9cb68a104a85" providerId="LiveId" clId="{EBCDD9E0-9D71-40CF-AADE-4A42065A1B05}" dt="2023-01-05T16:26:55.939" v="39" actId="20577"/>
          <ac:spMkLst>
            <pc:docMk/>
            <pc:sldMk cId="2087041259" sldId="291"/>
            <ac:spMk id="4" creationId="{BD0AD2EB-86EE-409B-A978-A2CA82E37880}"/>
          </ac:spMkLst>
        </pc:spChg>
        <pc:spChg chg="mod">
          <ac:chgData name="Sarveswaran T S" userId="facb9cb68a104a85" providerId="LiveId" clId="{EBCDD9E0-9D71-40CF-AADE-4A42065A1B05}" dt="2023-01-05T16:26:53.478" v="35" actId="20577"/>
          <ac:spMkLst>
            <pc:docMk/>
            <pc:sldMk cId="2087041259" sldId="291"/>
            <ac:spMk id="5" creationId="{81531A96-6BD3-4FD2-9B51-3CBB43DADC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ux</a:t>
            </a:r>
            <a:r>
              <a:rPr lang="en-US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TIPS AND GUIDELINES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WHAT IS UI?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5871071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people interact with products and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 web or mobile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Basically, a bridge between human beings and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color theory, typography, design patters and animations.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WHAT IS </a:t>
            </a:r>
            <a:r>
              <a:rPr lang="en-ZA" dirty="0" err="1"/>
              <a:t>Ux</a:t>
            </a:r>
            <a:r>
              <a:rPr lang="en-ZA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50" y="2310817"/>
            <a:ext cx="5569068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 person feels as he experiences a product or a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role in all kinds of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 between a product and targeted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Plays a crucial role in web and mobile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8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5863771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unique Design is present in all things, whether they are natural or man-made.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good design always attracts the eye.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Even the smallest of the smallest things and the largest of the large are all designed in some or the other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design is a plan to show the look and functions of a web or a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453006"/>
            <a:ext cx="7633981" cy="75500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Tips to improve </a:t>
            </a:r>
            <a:r>
              <a:rPr lang="en-US" sz="4000" dirty="0" err="1"/>
              <a:t>ui</a:t>
            </a:r>
            <a:r>
              <a:rPr lang="en-US" sz="4000" dirty="0"/>
              <a:t>/</a:t>
            </a:r>
            <a:r>
              <a:rPr lang="en-US" sz="4000" dirty="0" err="1"/>
              <a:t>ux</a:t>
            </a:r>
            <a:r>
              <a:rPr lang="en-US" sz="4000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728" y="1208015"/>
            <a:ext cx="7071920" cy="5083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Know your audience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You are not the only user. Testing with real users is an essential part of the designing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Adapt design for short attention spans, that is do not overwhelm users with too much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Adapt your</a:t>
            </a:r>
            <a:r>
              <a:rPr lang="en-US" dirty="0">
                <a:solidFill>
                  <a:schemeClr val="bg1"/>
                </a:solidFill>
              </a:rPr>
              <a:t> design for the product you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real content while designing.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things simple and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Showing users elements they can recognize improves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your design usable and easily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Preventing errors is better than fixing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 dramatic redesigns.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Noe Displ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/>
              <a:latin typeface="Noe Displ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4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49</TotalTime>
  <Words>264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Noe Display</vt:lpstr>
      <vt:lpstr>Office Theme</vt:lpstr>
      <vt:lpstr>Ui ux design</vt:lpstr>
      <vt:lpstr>WHAT IS UI?</vt:lpstr>
      <vt:lpstr>WHAT IS Ux?</vt:lpstr>
      <vt:lpstr>DESIGN</vt:lpstr>
      <vt:lpstr>Tips to improve ui/ux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ux design</dc:title>
  <dc:creator>Sarveswaran T S</dc:creator>
  <cp:lastModifiedBy>Sarveswaran T S</cp:lastModifiedBy>
  <cp:revision>1</cp:revision>
  <dcterms:created xsi:type="dcterms:W3CDTF">2023-01-05T15:40:36Z</dcterms:created>
  <dcterms:modified xsi:type="dcterms:W3CDTF">2023-01-05T16:42:48Z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