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4F06B-C57F-4E79-A88A-46E78BFD49E1}" v="65" dt="2023-10-29T07:27:22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1100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358384" y="1427449"/>
            <a:ext cx="6833616" cy="528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Central Ministry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SIH1521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Development of Explainable AI (XAI) based model for prediction of heavy /high impact rain events using satellite data</a:t>
            </a:r>
            <a:endParaRPr sz="1600" dirty="0"/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rgbClr val="7CA655"/>
                </a:solidFill>
                <a:latin typeface="Arimo"/>
              </a:rPr>
              <a:t>CrypticCoders</a:t>
            </a:r>
            <a:r>
              <a:rPr lang="en-US" dirty="0">
                <a:solidFill>
                  <a:srgbClr val="7CA655"/>
                </a:solidFill>
                <a:latin typeface="Arimo"/>
              </a:rPr>
              <a:t> </a:t>
            </a:r>
            <a:endParaRPr dirty="0"/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rgbClr val="7CA655"/>
                </a:solidFill>
                <a:latin typeface="Arimo"/>
              </a:rPr>
              <a:t>Harsh Satsangi</a:t>
            </a:r>
            <a:endParaRPr dirty="0"/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rgbClr val="7CA655"/>
                </a:solidFill>
                <a:latin typeface="Arimo"/>
              </a:rPr>
              <a:t>U0507 </a:t>
            </a:r>
            <a:endParaRPr dirty="0"/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rgbClr val="7CA655"/>
                </a:solidFill>
                <a:latin typeface="Arimo"/>
              </a:rPr>
              <a:t>Dayalbagh Educational Institutes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Space technology</a:t>
            </a:r>
            <a:endParaRPr sz="1600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 txBox="1"/>
          <p:nvPr/>
        </p:nvSpPr>
        <p:spPr>
          <a:xfrm>
            <a:off x="2423160" y="4240773"/>
            <a:ext cx="5879592" cy="24729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Air Quality Prediction: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Utilizes satellite data for real-time monitoring of air quality parameters.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Employs data analytics and machine learning for accurate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Weather Prediction: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ML models process historical and real-time satellite weather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Predicts temperature, precipitation, wind speed, and humidity for specific regions.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Weather Alerts: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Integrates predictions to generate timely weather alerts.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Notifies users about impending weather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Solar API: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Factors in location, sun angle, and weather for solar energy potential.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Provides an API for assessing solar installation viability.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20BD96-47ED-D6D5-390A-E6DCD540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649" y="5854756"/>
            <a:ext cx="892707" cy="9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1AE88B-D9A7-375A-9C82-AC779951D701}"/>
              </a:ext>
            </a:extLst>
          </p:cNvPr>
          <p:cNvSpPr/>
          <p:nvPr/>
        </p:nvSpPr>
        <p:spPr>
          <a:xfrm>
            <a:off x="948691" y="1892809"/>
            <a:ext cx="2135504" cy="96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4287" y="14426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41424" y="899385"/>
            <a:ext cx="6392862" cy="319712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7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Introducing </a:t>
            </a:r>
            <a:r>
              <a:rPr lang="en-US" sz="17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SkyWatcher</a:t>
            </a:r>
            <a:r>
              <a:rPr lang="en-US" sz="17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: A cutting-edge AI platform for real-time disaster prediction, air quality assessment, solar potential evaluation, and climate forecasting. Powered by INSAT-3D/3DR satellite data, our AI model accurately predicts high-impact rainfall events, ensuring enhanced safety and preparedness. Transparency is key with our Explainable AI (XAI) module, offering users insights into forecasts. The user-friendly web app provides instant access to air quality index, disaster predictions, solar scores, and climate projections. Plus, it includes accuracy assessments for added confidence. </a:t>
            </a:r>
            <a:r>
              <a:rPr lang="en-US" sz="1700" b="0" i="0" dirty="0" err="1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SkyWatcher</a:t>
            </a:r>
            <a:r>
              <a:rPr lang="en-US" sz="17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 is set to revolutionize Earth analysis, empowering users with proactive environmental insights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9EA12-2E62-3B96-03A0-C54658BE9F4F}"/>
              </a:ext>
            </a:extLst>
          </p:cNvPr>
          <p:cNvSpPr txBox="1"/>
          <p:nvPr/>
        </p:nvSpPr>
        <p:spPr>
          <a:xfrm>
            <a:off x="8302752" y="4522198"/>
            <a:ext cx="34632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2">
                    <a:lumMod val="50000"/>
                  </a:schemeClr>
                </a:solidFill>
              </a:rPr>
              <a:t>User Tools:</a:t>
            </a:r>
          </a:p>
          <a:p>
            <a:r>
              <a:rPr lang="en-IN" sz="1200" dirty="0">
                <a:solidFill>
                  <a:schemeClr val="tx2">
                    <a:lumMod val="50000"/>
                  </a:schemeClr>
                </a:solidFill>
              </a:rPr>
              <a:t>Design: Figma</a:t>
            </a:r>
          </a:p>
          <a:p>
            <a:endParaRPr lang="en-IN" sz="12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2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2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sz="1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IN" sz="1200" dirty="0">
                <a:solidFill>
                  <a:schemeClr val="tx2">
                    <a:lumMod val="50000"/>
                  </a:schemeClr>
                </a:solidFill>
              </a:rPr>
              <a:t>Website: HTML, CSS, JS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D574A1-65B1-A8E1-D350-ED3737C6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856" y="5854756"/>
            <a:ext cx="892708" cy="98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8E09F0-9877-357E-CCEA-903854EAE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252" y="5854756"/>
            <a:ext cx="892707" cy="9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75C4239-4C9F-A406-380B-F6822C265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416" y="4774443"/>
            <a:ext cx="616847" cy="73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39D21-7457-D098-8FBB-0A6A3CE55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888" y="2771236"/>
            <a:ext cx="908624" cy="131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3B3C79-6B0E-4602-8241-C10AC8732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849" y="2771236"/>
            <a:ext cx="908625" cy="1315528"/>
          </a:xfrm>
          <a:prstGeom prst="rect">
            <a:avLst/>
          </a:prstGeom>
        </p:spPr>
      </p:pic>
      <p:sp>
        <p:nvSpPr>
          <p:cNvPr id="12" name="AutoShape 10">
            <a:extLst>
              <a:ext uri="{FF2B5EF4-FFF2-40B4-BE49-F238E27FC236}">
                <a16:creationId xmlns:a16="http://schemas.microsoft.com/office/drawing/2014/main" id="{3A3547F1-75D8-65A4-4E5E-658CB16500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5A3296-4F0D-357B-522F-109A66EE9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3236" y="146405"/>
            <a:ext cx="3280329" cy="18444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7D4E2E-CFFB-D4DE-2029-26885C637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5818" y="13964"/>
            <a:ext cx="1512336" cy="2676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787F55-6C02-6D65-1839-C242560A0B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7112" y="2077087"/>
            <a:ext cx="3182125" cy="17580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E86886-5602-12A2-0CD0-4671CAEE8844}"/>
              </a:ext>
            </a:extLst>
          </p:cNvPr>
          <p:cNvSpPr/>
          <p:nvPr/>
        </p:nvSpPr>
        <p:spPr>
          <a:xfrm>
            <a:off x="952499" y="1884045"/>
            <a:ext cx="2131696" cy="118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20395" y="14291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120395" y="87966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Describe your Use Cases 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20395" y="1195575"/>
            <a:ext cx="5629425" cy="513664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Urban Planning &amp; Infrastructure: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Improve city layout efficiency with high-resolution satellite imagery.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Precision Agriculture for Food Security: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Optimize farming decisions with crop health and soil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Environmental Monitoring &amp; Conservation: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Track changes in forests, water bodies, and ecosystems for conservation efforts.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Global Connectivity &amp; Disaster Response: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Utilize satellites for real-time monitoring in remote or disaster-prone areas.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Sustainability &amp; Renewable Energy: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Enable eco-friendly choices with real-time air quality and solar potential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Education &amp; Research Access:</a:t>
            </a:r>
            <a:endParaRPr lang="en-US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indent="0" algn="l">
              <a:buNone/>
            </a:pPr>
            <a:r>
              <a:rPr lang="en-US" sz="16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Provide geographic and environmental data for academic and research purposes.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5608320" y="1195574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5760719" y="1640902"/>
            <a:ext cx="5143500" cy="507418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5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Satellite Data Reliability:</a:t>
            </a:r>
            <a:endParaRPr lang="en-US" sz="15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US" sz="15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Dependency: Reliable access to high-quality satellite data is crucial for accurate predictions and monitoring.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Machine Learning Model Training:</a:t>
            </a:r>
            <a:endParaRPr lang="en-US" sz="15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US" sz="15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Dependency: Effective training of ML models requires a substantial amount of historical and real-time data.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Regulatory Compliance and Permissions:</a:t>
            </a:r>
            <a:endParaRPr lang="en-US" sz="15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US" sz="15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Dependency: Ensuring compliance with regulations and obtaining necessary permissions for data usage and distribution.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Technical Infrastructure and Bandwidth:</a:t>
            </a:r>
            <a:endParaRPr lang="en-US" sz="15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US" sz="15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Dependency: A robust technical infrastructure and adequate bandwidth are essential for processing and transmitting large volumes of data.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Data Security and Privacy Measures:</a:t>
            </a:r>
            <a:endParaRPr lang="en-US" sz="15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US" sz="15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Show Stopper: Implementing robust security measures to safeguard sensitive environmental data from unauthorized access or breaches.</a:t>
            </a:r>
          </a:p>
          <a:p>
            <a:pPr algn="l">
              <a:buFont typeface="+mj-lt"/>
              <a:buAutoNum type="arabicPeriod"/>
            </a:pPr>
            <a:r>
              <a:rPr lang="en-US" sz="1500" b="1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Weather and Environmental Variability:</a:t>
            </a:r>
            <a:endParaRPr lang="en-US" sz="1500" b="0" i="0" dirty="0">
              <a:solidFill>
                <a:schemeClr val="tx2">
                  <a:lumMod val="50000"/>
                </a:schemeClr>
              </a:solidFill>
              <a:effectLst/>
              <a:latin typeface="Söhne"/>
            </a:endParaRPr>
          </a:p>
          <a:p>
            <a:pPr marL="457200" lvl="1" algn="l"/>
            <a:r>
              <a:rPr lang="en-US" sz="1500" b="0" i="0" dirty="0">
                <a:solidFill>
                  <a:schemeClr val="tx2">
                    <a:lumMod val="50000"/>
                  </a:schemeClr>
                </a:solidFill>
                <a:effectLst/>
                <a:latin typeface="Söhne"/>
              </a:rPr>
              <a:t>Show Stopper: Unpredictable weather patterns and environmental shifts can affect the accuracy of predictions and assessments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Type Your Name Here</a:t>
            </a:r>
            <a:endParaRPr sz="1200" dirty="0"/>
          </a:p>
          <a:p>
            <a:pPr marL="0" indent="0">
              <a:buSzPts val="1200"/>
            </a:pPr>
            <a:r>
              <a:rPr lang="en-US" sz="1200" dirty="0">
                <a:solidFill>
                  <a:srgbClr val="000000"/>
                </a:solidFill>
              </a:rPr>
              <a:t>Harsh Satsangi                                            B.Tech(ME)			Year (III) </a:t>
            </a:r>
            <a:r>
              <a:rPr lang="en-US" sz="1200" dirty="0"/>
              <a:t>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Type Your Name Here</a:t>
            </a:r>
            <a:endParaRPr sz="1200" dirty="0"/>
          </a:p>
          <a:p>
            <a:pPr marL="0" indent="0">
              <a:buSzPts val="1200"/>
            </a:pPr>
            <a:r>
              <a:rPr lang="en-US" sz="1200" dirty="0">
                <a:solidFill>
                  <a:srgbClr val="000000"/>
                </a:solidFill>
              </a:rPr>
              <a:t>Ansh Prasad	                                                B.Tech(EE)			Year (III) </a:t>
            </a:r>
            <a:r>
              <a:rPr lang="en-US" sz="1200" dirty="0"/>
              <a:t>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Type Your Name Here</a:t>
            </a:r>
            <a:endParaRPr sz="1200" dirty="0"/>
          </a:p>
          <a:p>
            <a:pPr marL="0" indent="0">
              <a:buSzPts val="1200"/>
            </a:pPr>
            <a:r>
              <a:rPr lang="en-US" sz="1200" dirty="0">
                <a:solidFill>
                  <a:srgbClr val="000000"/>
                </a:solidFill>
              </a:rPr>
              <a:t>Avichal Yadav                                             B.Tech(EE)			Year (III) </a:t>
            </a:r>
            <a:r>
              <a:rPr lang="en-US" sz="1200" dirty="0"/>
              <a:t>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Your Name Here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>
                <a:solidFill>
                  <a:srgbClr val="000000"/>
                </a:solidFill>
              </a:rPr>
              <a:t>Rashmi Singh                                              B.Tech(EE)			Year (III)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Type Your Name Here</a:t>
            </a:r>
            <a:endParaRPr sz="1200" dirty="0"/>
          </a:p>
          <a:p>
            <a:pPr marL="0" indent="0">
              <a:buSzPts val="1200"/>
            </a:pPr>
            <a:r>
              <a:rPr lang="en-US" sz="1200" dirty="0">
                <a:solidFill>
                  <a:srgbClr val="000000"/>
                </a:solidFill>
              </a:rPr>
              <a:t>Mantripragada Sabda Pyari                 B.Tech(EE)			Year (III)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Type Your Name Here</a:t>
            </a:r>
            <a:endParaRPr lang="en-US"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>
                <a:solidFill>
                  <a:srgbClr val="000000"/>
                </a:solidFill>
              </a:rPr>
              <a:t>Aditi Satsangi                                               B.Tech(EE)			Year (III)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etc): 		Domain Experience (in years):   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etc):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787</Words>
  <Application>Microsoft Office PowerPoint</Application>
  <PresentationFormat>Widescreen</PresentationFormat>
  <Paragraphs>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Libre Franklin</vt:lpstr>
      <vt:lpstr>Franklin Gothic</vt:lpstr>
      <vt:lpstr>Arimo</vt:lpstr>
      <vt:lpstr>Arial</vt:lpstr>
      <vt:lpstr>Calibri</vt:lpstr>
      <vt:lpstr>Söhne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Aditi S</cp:lastModifiedBy>
  <cp:revision>3</cp:revision>
  <dcterms:created xsi:type="dcterms:W3CDTF">2022-02-11T07:14:46Z</dcterms:created>
  <dcterms:modified xsi:type="dcterms:W3CDTF">2023-11-16T07:43:33Z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