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5"/>
  </p:notesMasterIdLst>
  <p:sldIdLst>
    <p:sldId id="256" r:id="rId5"/>
    <p:sldId id="270" r:id="rId6"/>
    <p:sldId id="269" r:id="rId7"/>
    <p:sldId id="266" r:id="rId8"/>
    <p:sldId id="263" r:id="rId9"/>
    <p:sldId id="271" r:id="rId10"/>
    <p:sldId id="272" r:id="rId11"/>
    <p:sldId id="273" r:id="rId12"/>
    <p:sldId id="257"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57" autoAdjust="0"/>
  </p:normalViewPr>
  <p:slideViewPr>
    <p:cSldViewPr snapToGrid="0">
      <p:cViewPr varScale="1">
        <p:scale>
          <a:sx n="68" d="100"/>
          <a:sy n="68" d="100"/>
        </p:scale>
        <p:origin x="90" y="240"/>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729E40-2CC0-4B31-9837-CCC120B4FE09}" type="doc">
      <dgm:prSet loTypeId="urn:microsoft.com/office/officeart/2005/8/layout/venn3" loCatId="relationship" qsTypeId="urn:microsoft.com/office/officeart/2005/8/quickstyle/simple1" qsCatId="simple" csTypeId="urn:microsoft.com/office/officeart/2005/8/colors/colorful3" csCatId="colorful" phldr="1"/>
      <dgm:spPr/>
      <dgm:t>
        <a:bodyPr/>
        <a:lstStyle/>
        <a:p>
          <a:endParaRPr lang="en-US"/>
        </a:p>
      </dgm:t>
    </dgm:pt>
    <dgm:pt modelId="{C391A673-1804-4B79-8285-BED18E910452}">
      <dgm:prSet phldrT="[Text]"/>
      <dgm:spPr/>
      <dgm:t>
        <a:bodyPr/>
        <a:lstStyle/>
        <a:p>
          <a:r>
            <a:rPr lang="en-IN" dirty="0" smtClean="0"/>
            <a:t>Introduction</a:t>
          </a:r>
          <a:endParaRPr lang="en-US" dirty="0"/>
        </a:p>
      </dgm:t>
    </dgm:pt>
    <dgm:pt modelId="{DA1B4414-1C03-45DE-ACEB-1C00CAF481BC}" type="parTrans" cxnId="{3488F6E1-EA56-4907-9847-CD79DBFC395F}">
      <dgm:prSet/>
      <dgm:spPr/>
      <dgm:t>
        <a:bodyPr/>
        <a:lstStyle/>
        <a:p>
          <a:endParaRPr lang="en-US"/>
        </a:p>
      </dgm:t>
    </dgm:pt>
    <dgm:pt modelId="{78BCE91A-C4B9-4840-B3A1-8A22F03F7241}" type="sibTrans" cxnId="{3488F6E1-EA56-4907-9847-CD79DBFC395F}">
      <dgm:prSet/>
      <dgm:spPr/>
      <dgm:t>
        <a:bodyPr/>
        <a:lstStyle/>
        <a:p>
          <a:endParaRPr lang="en-US"/>
        </a:p>
      </dgm:t>
    </dgm:pt>
    <dgm:pt modelId="{75586782-4B32-4947-8CFD-03A6DA7914E4}">
      <dgm:prSet phldrT="[Text]"/>
      <dgm:spPr/>
      <dgm:t>
        <a:bodyPr/>
        <a:lstStyle/>
        <a:p>
          <a:r>
            <a:rPr lang="en-IN" dirty="0" smtClean="0"/>
            <a:t>Services &amp; Tools</a:t>
          </a:r>
          <a:endParaRPr lang="en-US" dirty="0"/>
        </a:p>
      </dgm:t>
    </dgm:pt>
    <dgm:pt modelId="{6BCA1612-DF5A-4530-8C41-F1E814BCE60C}" type="parTrans" cxnId="{AFC3D48E-B654-4C58-B967-24B5B8BB57CF}">
      <dgm:prSet/>
      <dgm:spPr/>
      <dgm:t>
        <a:bodyPr/>
        <a:lstStyle/>
        <a:p>
          <a:endParaRPr lang="en-US"/>
        </a:p>
      </dgm:t>
    </dgm:pt>
    <dgm:pt modelId="{F2D3B0B5-0E50-4714-9D13-B409725DA6CB}" type="sibTrans" cxnId="{AFC3D48E-B654-4C58-B967-24B5B8BB57CF}">
      <dgm:prSet/>
      <dgm:spPr/>
      <dgm:t>
        <a:bodyPr/>
        <a:lstStyle/>
        <a:p>
          <a:endParaRPr lang="en-US"/>
        </a:p>
      </dgm:t>
    </dgm:pt>
    <dgm:pt modelId="{D898D397-85BC-4C3A-8CBE-DBFC96CBD0F6}">
      <dgm:prSet phldrT="[Text]"/>
      <dgm:spPr/>
      <dgm:t>
        <a:bodyPr/>
        <a:lstStyle/>
        <a:p>
          <a:r>
            <a:rPr lang="en-IN" dirty="0" smtClean="0"/>
            <a:t>Project Architecture</a:t>
          </a:r>
          <a:endParaRPr lang="en-US" dirty="0"/>
        </a:p>
      </dgm:t>
    </dgm:pt>
    <dgm:pt modelId="{5ECDBDC5-C176-47DD-8A39-1DE362AD02FE}" type="parTrans" cxnId="{F7F68C6F-CF32-4D6D-9F13-82A6BD82A579}">
      <dgm:prSet/>
      <dgm:spPr/>
      <dgm:t>
        <a:bodyPr/>
        <a:lstStyle/>
        <a:p>
          <a:endParaRPr lang="en-US"/>
        </a:p>
      </dgm:t>
    </dgm:pt>
    <dgm:pt modelId="{8DDA8DB8-FAA0-4E2D-AC49-775364F75745}" type="sibTrans" cxnId="{F7F68C6F-CF32-4D6D-9F13-82A6BD82A579}">
      <dgm:prSet/>
      <dgm:spPr/>
      <dgm:t>
        <a:bodyPr/>
        <a:lstStyle/>
        <a:p>
          <a:endParaRPr lang="en-US"/>
        </a:p>
      </dgm:t>
    </dgm:pt>
    <dgm:pt modelId="{4F2FFE72-FD48-435D-BA41-E7AB5BD31670}">
      <dgm:prSet phldrT="[Text]"/>
      <dgm:spPr/>
      <dgm:t>
        <a:bodyPr/>
        <a:lstStyle/>
        <a:p>
          <a:r>
            <a:rPr lang="en-IN" dirty="0" smtClean="0"/>
            <a:t>User Diagram</a:t>
          </a:r>
          <a:endParaRPr lang="en-US" dirty="0"/>
        </a:p>
      </dgm:t>
    </dgm:pt>
    <dgm:pt modelId="{9D8696C3-7502-42B6-8F24-B6D530A6215E}" type="parTrans" cxnId="{7DBE0990-128D-4A1D-98B8-689073273C0F}">
      <dgm:prSet/>
      <dgm:spPr/>
      <dgm:t>
        <a:bodyPr/>
        <a:lstStyle/>
        <a:p>
          <a:endParaRPr lang="en-US"/>
        </a:p>
      </dgm:t>
    </dgm:pt>
    <dgm:pt modelId="{8845B47A-9883-4AD3-BD8D-F015355D6487}" type="sibTrans" cxnId="{7DBE0990-128D-4A1D-98B8-689073273C0F}">
      <dgm:prSet/>
      <dgm:spPr/>
      <dgm:t>
        <a:bodyPr/>
        <a:lstStyle/>
        <a:p>
          <a:endParaRPr lang="en-US"/>
        </a:p>
      </dgm:t>
    </dgm:pt>
    <dgm:pt modelId="{A6332981-221E-43F3-A3AF-19DDA60C8D37}">
      <dgm:prSet/>
      <dgm:spPr/>
      <dgm:t>
        <a:bodyPr/>
        <a:lstStyle/>
        <a:p>
          <a:r>
            <a:rPr lang="en-IN" dirty="0" smtClean="0"/>
            <a:t>Project Demo</a:t>
          </a:r>
          <a:endParaRPr lang="en-US" dirty="0"/>
        </a:p>
      </dgm:t>
    </dgm:pt>
    <dgm:pt modelId="{49C7C02B-579E-4F87-A2C1-2F11FE24E7C2}" type="parTrans" cxnId="{2451BCDC-8213-496E-ADE4-A3B0884344CB}">
      <dgm:prSet/>
      <dgm:spPr/>
      <dgm:t>
        <a:bodyPr/>
        <a:lstStyle/>
        <a:p>
          <a:endParaRPr lang="en-US"/>
        </a:p>
      </dgm:t>
    </dgm:pt>
    <dgm:pt modelId="{C6466A78-C0BF-41A8-9036-88154A529EC4}" type="sibTrans" cxnId="{2451BCDC-8213-496E-ADE4-A3B0884344CB}">
      <dgm:prSet/>
      <dgm:spPr/>
      <dgm:t>
        <a:bodyPr/>
        <a:lstStyle/>
        <a:p>
          <a:endParaRPr lang="en-US"/>
        </a:p>
      </dgm:t>
    </dgm:pt>
    <dgm:pt modelId="{FC48FB9E-BC4C-4B7D-A89E-05AE6624D86F}">
      <dgm:prSet/>
      <dgm:spPr/>
      <dgm:t>
        <a:bodyPr/>
        <a:lstStyle/>
        <a:p>
          <a:r>
            <a:rPr lang="en-IN" dirty="0" smtClean="0"/>
            <a:t>Conclusion</a:t>
          </a:r>
          <a:endParaRPr lang="en-US" dirty="0"/>
        </a:p>
      </dgm:t>
    </dgm:pt>
    <dgm:pt modelId="{373B8F8D-1797-44A2-A9D5-05F1C36E25A6}" type="parTrans" cxnId="{F69C55E0-5023-47FF-8223-18ADD5EB560B}">
      <dgm:prSet/>
      <dgm:spPr/>
      <dgm:t>
        <a:bodyPr/>
        <a:lstStyle/>
        <a:p>
          <a:endParaRPr lang="en-US"/>
        </a:p>
      </dgm:t>
    </dgm:pt>
    <dgm:pt modelId="{231658EC-E8AD-4CCB-A6DA-E5E6D81488E2}" type="sibTrans" cxnId="{F69C55E0-5023-47FF-8223-18ADD5EB560B}">
      <dgm:prSet/>
      <dgm:spPr/>
      <dgm:t>
        <a:bodyPr/>
        <a:lstStyle/>
        <a:p>
          <a:endParaRPr lang="en-US"/>
        </a:p>
      </dgm:t>
    </dgm:pt>
    <dgm:pt modelId="{5FD54FEA-2D17-4304-9E29-DDE4FC4F5C69}" type="pres">
      <dgm:prSet presAssocID="{BC729E40-2CC0-4B31-9837-CCC120B4FE09}" presName="Name0" presStyleCnt="0">
        <dgm:presLayoutVars>
          <dgm:dir/>
          <dgm:resizeHandles val="exact"/>
        </dgm:presLayoutVars>
      </dgm:prSet>
      <dgm:spPr/>
      <dgm:t>
        <a:bodyPr/>
        <a:lstStyle/>
        <a:p>
          <a:endParaRPr lang="en-US"/>
        </a:p>
      </dgm:t>
    </dgm:pt>
    <dgm:pt modelId="{EF7FCCA6-2652-4B38-AAA2-856306904A2A}" type="pres">
      <dgm:prSet presAssocID="{C391A673-1804-4B79-8285-BED18E910452}" presName="Name5" presStyleLbl="vennNode1" presStyleIdx="0" presStyleCnt="6">
        <dgm:presLayoutVars>
          <dgm:bulletEnabled val="1"/>
        </dgm:presLayoutVars>
      </dgm:prSet>
      <dgm:spPr/>
      <dgm:t>
        <a:bodyPr/>
        <a:lstStyle/>
        <a:p>
          <a:endParaRPr lang="en-US"/>
        </a:p>
      </dgm:t>
    </dgm:pt>
    <dgm:pt modelId="{288B30D2-F8A6-468D-AFE2-D780DBDBF4F5}" type="pres">
      <dgm:prSet presAssocID="{78BCE91A-C4B9-4840-B3A1-8A22F03F7241}" presName="space" presStyleCnt="0"/>
      <dgm:spPr/>
    </dgm:pt>
    <dgm:pt modelId="{2D8B299F-A433-4541-8ACE-52B77B4DDF48}" type="pres">
      <dgm:prSet presAssocID="{75586782-4B32-4947-8CFD-03A6DA7914E4}" presName="Name5" presStyleLbl="vennNode1" presStyleIdx="1" presStyleCnt="6">
        <dgm:presLayoutVars>
          <dgm:bulletEnabled val="1"/>
        </dgm:presLayoutVars>
      </dgm:prSet>
      <dgm:spPr/>
      <dgm:t>
        <a:bodyPr/>
        <a:lstStyle/>
        <a:p>
          <a:endParaRPr lang="en-US"/>
        </a:p>
      </dgm:t>
    </dgm:pt>
    <dgm:pt modelId="{D42A4B5D-1688-44C0-A5F3-364DE72C1865}" type="pres">
      <dgm:prSet presAssocID="{F2D3B0B5-0E50-4714-9D13-B409725DA6CB}" presName="space" presStyleCnt="0"/>
      <dgm:spPr/>
    </dgm:pt>
    <dgm:pt modelId="{5FC86C35-DBD8-411E-A552-24BD6C9FBCB4}" type="pres">
      <dgm:prSet presAssocID="{D898D397-85BC-4C3A-8CBE-DBFC96CBD0F6}" presName="Name5" presStyleLbl="vennNode1" presStyleIdx="2" presStyleCnt="6">
        <dgm:presLayoutVars>
          <dgm:bulletEnabled val="1"/>
        </dgm:presLayoutVars>
      </dgm:prSet>
      <dgm:spPr/>
      <dgm:t>
        <a:bodyPr/>
        <a:lstStyle/>
        <a:p>
          <a:endParaRPr lang="en-US"/>
        </a:p>
      </dgm:t>
    </dgm:pt>
    <dgm:pt modelId="{BCC21C48-D4F1-43AC-8F46-1E0BE984ABC7}" type="pres">
      <dgm:prSet presAssocID="{8DDA8DB8-FAA0-4E2D-AC49-775364F75745}" presName="space" presStyleCnt="0"/>
      <dgm:spPr/>
    </dgm:pt>
    <dgm:pt modelId="{4E34EEEB-1D4A-4139-9567-C13B8370D83C}" type="pres">
      <dgm:prSet presAssocID="{4F2FFE72-FD48-435D-BA41-E7AB5BD31670}" presName="Name5" presStyleLbl="vennNode1" presStyleIdx="3" presStyleCnt="6">
        <dgm:presLayoutVars>
          <dgm:bulletEnabled val="1"/>
        </dgm:presLayoutVars>
      </dgm:prSet>
      <dgm:spPr/>
      <dgm:t>
        <a:bodyPr/>
        <a:lstStyle/>
        <a:p>
          <a:endParaRPr lang="en-US"/>
        </a:p>
      </dgm:t>
    </dgm:pt>
    <dgm:pt modelId="{4A21DC23-74CE-46F8-ACF2-9DF3AACE600D}" type="pres">
      <dgm:prSet presAssocID="{8845B47A-9883-4AD3-BD8D-F015355D6487}" presName="space" presStyleCnt="0"/>
      <dgm:spPr/>
    </dgm:pt>
    <dgm:pt modelId="{6B347ECD-3F4F-4090-8935-EC18001505AC}" type="pres">
      <dgm:prSet presAssocID="{A6332981-221E-43F3-A3AF-19DDA60C8D37}" presName="Name5" presStyleLbl="vennNode1" presStyleIdx="4" presStyleCnt="6">
        <dgm:presLayoutVars>
          <dgm:bulletEnabled val="1"/>
        </dgm:presLayoutVars>
      </dgm:prSet>
      <dgm:spPr/>
      <dgm:t>
        <a:bodyPr/>
        <a:lstStyle/>
        <a:p>
          <a:endParaRPr lang="en-US"/>
        </a:p>
      </dgm:t>
    </dgm:pt>
    <dgm:pt modelId="{DEDCDC5E-6E97-4E3A-AE0D-A96F66B0398E}" type="pres">
      <dgm:prSet presAssocID="{C6466A78-C0BF-41A8-9036-88154A529EC4}" presName="space" presStyleCnt="0"/>
      <dgm:spPr/>
    </dgm:pt>
    <dgm:pt modelId="{4C7CF65F-C691-4E7B-9077-7253AA4BDE55}" type="pres">
      <dgm:prSet presAssocID="{FC48FB9E-BC4C-4B7D-A89E-05AE6624D86F}" presName="Name5" presStyleLbl="vennNode1" presStyleIdx="5" presStyleCnt="6">
        <dgm:presLayoutVars>
          <dgm:bulletEnabled val="1"/>
        </dgm:presLayoutVars>
      </dgm:prSet>
      <dgm:spPr/>
      <dgm:t>
        <a:bodyPr/>
        <a:lstStyle/>
        <a:p>
          <a:endParaRPr lang="en-US"/>
        </a:p>
      </dgm:t>
    </dgm:pt>
  </dgm:ptLst>
  <dgm:cxnLst>
    <dgm:cxn modelId="{F7F68C6F-CF32-4D6D-9F13-82A6BD82A579}" srcId="{BC729E40-2CC0-4B31-9837-CCC120B4FE09}" destId="{D898D397-85BC-4C3A-8CBE-DBFC96CBD0F6}" srcOrd="2" destOrd="0" parTransId="{5ECDBDC5-C176-47DD-8A39-1DE362AD02FE}" sibTransId="{8DDA8DB8-FAA0-4E2D-AC49-775364F75745}"/>
    <dgm:cxn modelId="{F69C55E0-5023-47FF-8223-18ADD5EB560B}" srcId="{BC729E40-2CC0-4B31-9837-CCC120B4FE09}" destId="{FC48FB9E-BC4C-4B7D-A89E-05AE6624D86F}" srcOrd="5" destOrd="0" parTransId="{373B8F8D-1797-44A2-A9D5-05F1C36E25A6}" sibTransId="{231658EC-E8AD-4CCB-A6DA-E5E6D81488E2}"/>
    <dgm:cxn modelId="{AFC3D48E-B654-4C58-B967-24B5B8BB57CF}" srcId="{BC729E40-2CC0-4B31-9837-CCC120B4FE09}" destId="{75586782-4B32-4947-8CFD-03A6DA7914E4}" srcOrd="1" destOrd="0" parTransId="{6BCA1612-DF5A-4530-8C41-F1E814BCE60C}" sibTransId="{F2D3B0B5-0E50-4714-9D13-B409725DA6CB}"/>
    <dgm:cxn modelId="{F2F14E3E-0FC8-442E-AF26-2A54FACDA1EA}" type="presOf" srcId="{4F2FFE72-FD48-435D-BA41-E7AB5BD31670}" destId="{4E34EEEB-1D4A-4139-9567-C13B8370D83C}" srcOrd="0" destOrd="0" presId="urn:microsoft.com/office/officeart/2005/8/layout/venn3"/>
    <dgm:cxn modelId="{2451BCDC-8213-496E-ADE4-A3B0884344CB}" srcId="{BC729E40-2CC0-4B31-9837-CCC120B4FE09}" destId="{A6332981-221E-43F3-A3AF-19DDA60C8D37}" srcOrd="4" destOrd="0" parTransId="{49C7C02B-579E-4F87-A2C1-2F11FE24E7C2}" sibTransId="{C6466A78-C0BF-41A8-9036-88154A529EC4}"/>
    <dgm:cxn modelId="{F4C24D5D-279C-4EB7-BB44-7E75147A2FAD}" type="presOf" srcId="{C391A673-1804-4B79-8285-BED18E910452}" destId="{EF7FCCA6-2652-4B38-AAA2-856306904A2A}" srcOrd="0" destOrd="0" presId="urn:microsoft.com/office/officeart/2005/8/layout/venn3"/>
    <dgm:cxn modelId="{7DBE0990-128D-4A1D-98B8-689073273C0F}" srcId="{BC729E40-2CC0-4B31-9837-CCC120B4FE09}" destId="{4F2FFE72-FD48-435D-BA41-E7AB5BD31670}" srcOrd="3" destOrd="0" parTransId="{9D8696C3-7502-42B6-8F24-B6D530A6215E}" sibTransId="{8845B47A-9883-4AD3-BD8D-F015355D6487}"/>
    <dgm:cxn modelId="{FB2008EB-0CDB-465D-B3F4-0605D5806FAF}" type="presOf" srcId="{BC729E40-2CC0-4B31-9837-CCC120B4FE09}" destId="{5FD54FEA-2D17-4304-9E29-DDE4FC4F5C69}" srcOrd="0" destOrd="0" presId="urn:microsoft.com/office/officeart/2005/8/layout/venn3"/>
    <dgm:cxn modelId="{A3B4FEFD-610F-4C72-BA94-560518262B69}" type="presOf" srcId="{D898D397-85BC-4C3A-8CBE-DBFC96CBD0F6}" destId="{5FC86C35-DBD8-411E-A552-24BD6C9FBCB4}" srcOrd="0" destOrd="0" presId="urn:microsoft.com/office/officeart/2005/8/layout/venn3"/>
    <dgm:cxn modelId="{33B3AC0F-46AB-47A4-9C53-7F8601BBFCFD}" type="presOf" srcId="{75586782-4B32-4947-8CFD-03A6DA7914E4}" destId="{2D8B299F-A433-4541-8ACE-52B77B4DDF48}" srcOrd="0" destOrd="0" presId="urn:microsoft.com/office/officeart/2005/8/layout/venn3"/>
    <dgm:cxn modelId="{4E213C20-D0CA-4C98-8793-B0E727F96460}" type="presOf" srcId="{FC48FB9E-BC4C-4B7D-A89E-05AE6624D86F}" destId="{4C7CF65F-C691-4E7B-9077-7253AA4BDE55}" srcOrd="0" destOrd="0" presId="urn:microsoft.com/office/officeart/2005/8/layout/venn3"/>
    <dgm:cxn modelId="{3488F6E1-EA56-4907-9847-CD79DBFC395F}" srcId="{BC729E40-2CC0-4B31-9837-CCC120B4FE09}" destId="{C391A673-1804-4B79-8285-BED18E910452}" srcOrd="0" destOrd="0" parTransId="{DA1B4414-1C03-45DE-ACEB-1C00CAF481BC}" sibTransId="{78BCE91A-C4B9-4840-B3A1-8A22F03F7241}"/>
    <dgm:cxn modelId="{9384524D-6FD7-437B-81CB-20ECDD649BDC}" type="presOf" srcId="{A6332981-221E-43F3-A3AF-19DDA60C8D37}" destId="{6B347ECD-3F4F-4090-8935-EC18001505AC}" srcOrd="0" destOrd="0" presId="urn:microsoft.com/office/officeart/2005/8/layout/venn3"/>
    <dgm:cxn modelId="{D0F311AF-D720-47C7-976C-57053D7BC3D1}" type="presParOf" srcId="{5FD54FEA-2D17-4304-9E29-DDE4FC4F5C69}" destId="{EF7FCCA6-2652-4B38-AAA2-856306904A2A}" srcOrd="0" destOrd="0" presId="urn:microsoft.com/office/officeart/2005/8/layout/venn3"/>
    <dgm:cxn modelId="{C7F6760A-9F52-4621-8C46-CB97758C4877}" type="presParOf" srcId="{5FD54FEA-2D17-4304-9E29-DDE4FC4F5C69}" destId="{288B30D2-F8A6-468D-AFE2-D780DBDBF4F5}" srcOrd="1" destOrd="0" presId="urn:microsoft.com/office/officeart/2005/8/layout/venn3"/>
    <dgm:cxn modelId="{7B181412-36EF-4195-9F60-E5B6EA3FD229}" type="presParOf" srcId="{5FD54FEA-2D17-4304-9E29-DDE4FC4F5C69}" destId="{2D8B299F-A433-4541-8ACE-52B77B4DDF48}" srcOrd="2" destOrd="0" presId="urn:microsoft.com/office/officeart/2005/8/layout/venn3"/>
    <dgm:cxn modelId="{77569848-9BAD-41B0-BAE2-464413BB8E6E}" type="presParOf" srcId="{5FD54FEA-2D17-4304-9E29-DDE4FC4F5C69}" destId="{D42A4B5D-1688-44C0-A5F3-364DE72C1865}" srcOrd="3" destOrd="0" presId="urn:microsoft.com/office/officeart/2005/8/layout/venn3"/>
    <dgm:cxn modelId="{F8D6EE81-0CCB-4DBF-9863-6165B4FC5FDB}" type="presParOf" srcId="{5FD54FEA-2D17-4304-9E29-DDE4FC4F5C69}" destId="{5FC86C35-DBD8-411E-A552-24BD6C9FBCB4}" srcOrd="4" destOrd="0" presId="urn:microsoft.com/office/officeart/2005/8/layout/venn3"/>
    <dgm:cxn modelId="{5E8B2AC1-BCAE-4586-89B5-620BF7C14518}" type="presParOf" srcId="{5FD54FEA-2D17-4304-9E29-DDE4FC4F5C69}" destId="{BCC21C48-D4F1-43AC-8F46-1E0BE984ABC7}" srcOrd="5" destOrd="0" presId="urn:microsoft.com/office/officeart/2005/8/layout/venn3"/>
    <dgm:cxn modelId="{BFE5BE0C-F310-4553-8DFD-06C5603EEFEE}" type="presParOf" srcId="{5FD54FEA-2D17-4304-9E29-DDE4FC4F5C69}" destId="{4E34EEEB-1D4A-4139-9567-C13B8370D83C}" srcOrd="6" destOrd="0" presId="urn:microsoft.com/office/officeart/2005/8/layout/venn3"/>
    <dgm:cxn modelId="{13AC69D1-E5A5-4116-B454-91DF81D9D6BF}" type="presParOf" srcId="{5FD54FEA-2D17-4304-9E29-DDE4FC4F5C69}" destId="{4A21DC23-74CE-46F8-ACF2-9DF3AACE600D}" srcOrd="7" destOrd="0" presId="urn:microsoft.com/office/officeart/2005/8/layout/venn3"/>
    <dgm:cxn modelId="{5BC70503-FFBC-4286-B768-832263D42A12}" type="presParOf" srcId="{5FD54FEA-2D17-4304-9E29-DDE4FC4F5C69}" destId="{6B347ECD-3F4F-4090-8935-EC18001505AC}" srcOrd="8" destOrd="0" presId="urn:microsoft.com/office/officeart/2005/8/layout/venn3"/>
    <dgm:cxn modelId="{059939DC-1F4C-4A26-946D-9FF54EE2BBF5}" type="presParOf" srcId="{5FD54FEA-2D17-4304-9E29-DDE4FC4F5C69}" destId="{DEDCDC5E-6E97-4E3A-AE0D-A96F66B0398E}" srcOrd="9" destOrd="0" presId="urn:microsoft.com/office/officeart/2005/8/layout/venn3"/>
    <dgm:cxn modelId="{F70C306E-B6C5-44D3-A80D-A8F315191086}" type="presParOf" srcId="{5FD54FEA-2D17-4304-9E29-DDE4FC4F5C69}" destId="{4C7CF65F-C691-4E7B-9077-7253AA4BDE55}" srcOrd="1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5A7CD7F9-CA4B-4E8F-A1BF-F25860D96E9D}">
      <dgm:prSet/>
      <dgm:spPr>
        <a:solidFill>
          <a:schemeClr val="tx1">
            <a:lumMod val="85000"/>
            <a:lumOff val="15000"/>
          </a:schemeClr>
        </a:solidFill>
        <a:ln>
          <a:noFill/>
        </a:ln>
        <a:effectLst/>
        <a:scene3d>
          <a:camera prst="orthographicFront">
            <a:rot lat="0" lon="0" rev="0"/>
          </a:camera>
          <a:lightRig rig="contrasting" dir="t">
            <a:rot lat="0" lon="0" rev="7800000"/>
          </a:lightRig>
        </a:scene3d>
        <a:sp3d>
          <a:bevelT w="139700" h="139700"/>
        </a:sp3d>
      </dgm:spPr>
      <dgm:t>
        <a:bodyPr/>
        <a:lstStyle/>
        <a:p>
          <a:r>
            <a:rPr lang="en-US" b="1" dirty="0" smtClean="0"/>
            <a:t>BACKEND</a:t>
          </a:r>
          <a:endParaRPr lang="en-US" b="1" dirty="0"/>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IN" b="1" noProof="0" dirty="0" smtClean="0"/>
            <a:t>Node js, Express</a:t>
          </a:r>
          <a:endParaRPr lang="en-US" b="1" noProof="0" dirty="0"/>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tyle>
          <a:lnRef idx="1">
            <a:schemeClr val="accent3"/>
          </a:lnRef>
          <a:fillRef idx="3">
            <a:schemeClr val="accent3"/>
          </a:fillRef>
          <a:effectRef idx="2">
            <a:schemeClr val="accent3"/>
          </a:effectRef>
          <a:fontRef idx="minor">
            <a:schemeClr val="lt1"/>
          </a:fontRef>
        </dgm:style>
      </dgm:prSet>
      <dgm:spPr>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b="1" dirty="0" smtClean="0">
              <a:solidFill>
                <a:schemeClr val="bg1"/>
              </a:solidFill>
            </a:rPr>
            <a:t>DATABASE</a:t>
          </a:r>
          <a:endParaRPr lang="en-US" b="1" dirty="0">
            <a:solidFill>
              <a:schemeClr val="bg1"/>
            </a:solidFill>
          </a:endParaRP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b="1" dirty="0" smtClean="0"/>
            <a:t>Using Mongo dB </a:t>
          </a:r>
          <a:endParaRPr lang="en-US" b="1"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3E75349A-CDC7-4946-94A4-E34887B449BA}">
      <dgm:prSet/>
      <dgm:spPr/>
      <dgm:t>
        <a:bodyPr/>
        <a:lstStyle/>
        <a:p>
          <a:r>
            <a:rPr lang="en-US" b="1" dirty="0" smtClean="0"/>
            <a:t>Using Html,Css</a:t>
          </a:r>
          <a:endParaRPr lang="en-US" b="1" dirty="0"/>
        </a:p>
      </dgm:t>
    </dgm:pt>
    <dgm:pt modelId="{18BA5848-4D28-4878-98D0-6627678AB161}" type="sibTrans" cxnId="{87C2CCCD-2503-438C-8922-672436A9A51E}">
      <dgm:prSet/>
      <dgm:spPr/>
      <dgm:t>
        <a:bodyPr/>
        <a:lstStyle/>
        <a:p>
          <a:endParaRPr lang="en-US"/>
        </a:p>
      </dgm:t>
    </dgm:pt>
    <dgm:pt modelId="{6A082C22-5B54-4131-AEF5-F8B4CD621D35}" type="parTrans" cxnId="{87C2CCCD-2503-438C-8922-672436A9A51E}">
      <dgm:prSet/>
      <dgm:spPr/>
      <dgm:t>
        <a:bodyPr/>
        <a:lstStyle/>
        <a:p>
          <a:endParaRPr lang="en-US"/>
        </a:p>
      </dgm:t>
    </dgm:pt>
    <dgm:pt modelId="{79D5E37C-6EE5-46B4-B136-E5E388C14C15}">
      <dgm:prSet/>
      <dgm:spPr>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b="1" dirty="0" smtClean="0"/>
            <a:t>FRONTEND</a:t>
          </a:r>
          <a:endParaRPr lang="en-US" b="1" dirty="0"/>
        </a:p>
      </dgm:t>
    </dgm:pt>
    <dgm:pt modelId="{5D7642E4-C295-4232-A0B9-FFB60ECA314A}" type="sibTrans" cxnId="{BCE39BB1-C22E-497B-987C-BCBDA5A4375D}">
      <dgm:prSet/>
      <dgm:spPr/>
      <dgm:t>
        <a:bodyPr/>
        <a:lstStyle/>
        <a:p>
          <a:endParaRPr lang="en-US"/>
        </a:p>
      </dgm:t>
    </dgm:pt>
    <dgm:pt modelId="{BE57F84A-B207-4C0D-8E09-A4D38A4F8E76}" type="parTrans" cxnId="{BCE39BB1-C22E-497B-987C-BCBDA5A4375D}">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t>
        <a:bodyPr/>
        <a:lstStyle/>
        <a:p>
          <a:endParaRPr lang="en-US"/>
        </a:p>
      </dgm:t>
    </dgm:pt>
    <dgm:pt modelId="{87197975-52CC-4703-B090-3C0D7101D171}" type="pres">
      <dgm:prSet presAssocID="{79D5E37C-6EE5-46B4-B136-E5E388C14C15}" presName="Parent1" presStyleLbl="alignNode1" presStyleIdx="0" presStyleCnt="3" custLinFactNeighborX="-16902" custLinFactNeighborY="-11412">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t>
        <a:bodyPr/>
        <a:lstStyle/>
        <a:p>
          <a:endParaRPr lang="en-US"/>
        </a:p>
      </dgm:t>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t>
        <a:bodyPr/>
        <a:lstStyle/>
        <a:p>
          <a:endParaRPr lang="en-US"/>
        </a:p>
      </dgm:t>
    </dgm:pt>
    <dgm:pt modelId="{3D54F6D0-2057-4B25-8365-ED10A3FE5FAC}" type="pres">
      <dgm:prSet presAssocID="{79D5E37C-6EE5-46B4-B136-E5E388C14C15}" presName="EmptyPane" presStyleCnt="0"/>
      <dgm:spPr/>
      <dgm:t>
        <a:bodyPr/>
        <a:lstStyle/>
        <a:p>
          <a:endParaRPr lang="en-US"/>
        </a:p>
      </dgm:t>
    </dgm:pt>
    <dgm:pt modelId="{9B8552CD-49EF-4C0D-A1E0-14E2B93937C6}" type="pres">
      <dgm:prSet presAssocID="{5D7642E4-C295-4232-A0B9-FFB60ECA314A}" presName="spaceBetweenRectangles" presStyleLbl="fgAcc1" presStyleIdx="0" presStyleCnt="2"/>
      <dgm:spPr/>
      <dgm:t>
        <a:bodyPr/>
        <a:lstStyle/>
        <a:p>
          <a:endParaRPr lang="en-US"/>
        </a:p>
      </dgm:t>
    </dgm:pt>
    <dgm:pt modelId="{B9613699-D389-47DE-94A2-9874595052A1}" type="pres">
      <dgm:prSet presAssocID="{5A7CD7F9-CA4B-4E8F-A1BF-F25860D96E9D}" presName="composite" presStyleCnt="0"/>
      <dgm:spPr/>
      <dgm:t>
        <a:bodyPr/>
        <a:lstStyle/>
        <a:p>
          <a:endParaRPr lang="en-US"/>
        </a:p>
      </dgm:t>
    </dgm:pt>
    <dgm:pt modelId="{26B4BD2F-FDF2-43F2-B16B-BEB2D2725732}" type="pres">
      <dgm:prSet presAssocID="{5A7CD7F9-CA4B-4E8F-A1BF-F25860D96E9D}" presName="Parent1" presStyleLbl="alignNode1" presStyleIdx="1" presStyleCnt="3" custLinFactNeighborX="-46608" custLinFactNeighborY="-11412">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t>
        <a:bodyPr/>
        <a:lstStyle/>
        <a:p>
          <a:endParaRPr lang="en-US"/>
        </a:p>
      </dgm:t>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t>
        <a:bodyPr/>
        <a:lstStyle/>
        <a:p>
          <a:endParaRPr lang="en-US"/>
        </a:p>
      </dgm:t>
    </dgm:pt>
    <dgm:pt modelId="{B9AAF34C-316B-4600-BE86-CE8E2DB2A167}" type="pres">
      <dgm:prSet presAssocID="{5A7CD7F9-CA4B-4E8F-A1BF-F25860D96E9D}" presName="EmptyPane" presStyleCnt="0"/>
      <dgm:spPr/>
      <dgm:t>
        <a:bodyPr/>
        <a:lstStyle/>
        <a:p>
          <a:endParaRPr lang="en-US"/>
        </a:p>
      </dgm:t>
    </dgm:pt>
    <dgm:pt modelId="{237EB574-03EA-4B5E-A071-20BFF7A94025}" type="pres">
      <dgm:prSet presAssocID="{22778933-56E6-4E89-B68E-F8578CFE0734}" presName="spaceBetweenRectangles" presStyleLbl="fgAcc1" presStyleIdx="1" presStyleCnt="2"/>
      <dgm:spPr/>
      <dgm:t>
        <a:bodyPr/>
        <a:lstStyle/>
        <a:p>
          <a:endParaRPr lang="en-US"/>
        </a:p>
      </dgm:t>
    </dgm:pt>
    <dgm:pt modelId="{8713FAAE-A94E-4C45-80CC-D0CADC2C45F5}" type="pres">
      <dgm:prSet presAssocID="{6EC236B8-3DCD-4D3B-BA1A-4DDB2D1D0501}" presName="composite" presStyleCnt="0"/>
      <dgm:spPr/>
      <dgm:t>
        <a:bodyPr/>
        <a:lstStyle/>
        <a:p>
          <a:endParaRPr lang="en-US"/>
        </a:p>
      </dgm:t>
    </dgm:pt>
    <dgm:pt modelId="{42647E7A-7F8D-43C5-B7AA-DB1A84D62562}" type="pres">
      <dgm:prSet presAssocID="{6EC236B8-3DCD-4D3B-BA1A-4DDB2D1D0501}" presName="Parent1" presStyleLbl="alignNode1" presStyleIdx="2" presStyleCnt="3" custScaleX="88042" custLinFactNeighborX="-66710" custLinFactNeighborY="-11412">
        <dgm:presLayoutVars>
          <dgm:chMax val="1"/>
          <dgm:chPref val="1"/>
          <dgm:bulletEnabled val="1"/>
        </dgm:presLayoutVars>
      </dgm:prSet>
      <dgm:spPr/>
      <dgm:t>
        <a:bodyPr/>
        <a:lstStyle/>
        <a:p>
          <a:endParaRPr lang="en-US"/>
        </a:p>
      </dgm:t>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t>
        <a:bodyPr/>
        <a:lstStyle/>
        <a:p>
          <a:endParaRPr lang="en-US"/>
        </a:p>
      </dgm:t>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t>
        <a:bodyPr/>
        <a:lstStyle/>
        <a:p>
          <a:endParaRPr lang="en-US"/>
        </a:p>
      </dgm:t>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t>
        <a:bodyPr/>
        <a:lstStyle/>
        <a:p>
          <a:endParaRPr lang="en-US"/>
        </a:p>
      </dgm:t>
    </dgm:pt>
    <dgm:pt modelId="{AF0F2ED6-BC80-4E40-B2CD-6C12B31151D5}" type="pres">
      <dgm:prSet presAssocID="{6EC236B8-3DCD-4D3B-BA1A-4DDB2D1D0501}" presName="EmptyPane" presStyleCnt="0"/>
      <dgm:spPr/>
      <dgm:t>
        <a:bodyPr/>
        <a:lstStyle/>
        <a:p>
          <a:endParaRPr lang="en-US"/>
        </a:p>
      </dgm:t>
    </dgm:pt>
  </dgm:ptLst>
  <dgm:cxnLst>
    <dgm:cxn modelId="{BCE39BB1-C22E-497B-987C-BCBDA5A4375D}" srcId="{AB08BA36-A16A-4C16-8F63-9AEE3FB76278}" destId="{79D5E37C-6EE5-46B4-B136-E5E388C14C15}" srcOrd="0" destOrd="0" parTransId="{BE57F84A-B207-4C0D-8E09-A4D38A4F8E76}" sibTransId="{5D7642E4-C295-4232-A0B9-FFB60ECA314A}"/>
    <dgm:cxn modelId="{DEBF011F-DBF0-41C7-AD96-98CB1261F1E6}" srcId="{AB08BA36-A16A-4C16-8F63-9AEE3FB76278}" destId="{6EC236B8-3DCD-4D3B-BA1A-4DDB2D1D0501}" srcOrd="2" destOrd="0" parTransId="{A089C88B-5621-431F-9218-EEAA3DB4532B}" sibTransId="{0392B523-7A12-4227-AFCC-1ECAFEDF80F5}"/>
    <dgm:cxn modelId="{87C2CCCD-2503-438C-8922-672436A9A51E}" srcId="{79D5E37C-6EE5-46B4-B136-E5E388C14C15}" destId="{3E75349A-CDC7-4946-94A4-E34887B449BA}" srcOrd="0" destOrd="0" parTransId="{6A082C22-5B54-4131-AEF5-F8B4CD621D35}" sibTransId="{18BA5848-4D28-4878-98D0-6627678AB161}"/>
    <dgm:cxn modelId="{BBC024AB-6643-4926-91A5-93900D44CDD9}" type="presOf" srcId="{721865A7-48DF-48AF-B013-2706AB04AECB}" destId="{6C70F55F-492B-43E5-837C-20655AECEE3D}"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5F68CEE0-D8AC-420D-A3D8-E0DBA8791EB8}" type="presOf" srcId="{5A7CD7F9-CA4B-4E8F-A1BF-F25860D96E9D}" destId="{26B4BD2F-FDF2-43F2-B16B-BEB2D2725732}"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D80E6F2-38FF-45B8-94E2-E6E589FE6739}" type="presOf" srcId="{6EC236B8-3DCD-4D3B-BA1A-4DDB2D1D0501}" destId="{42647E7A-7F8D-43C5-B7AA-DB1A84D62562}"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E619F6D2-AB4E-4568-AA0D-DD5B723984E4}" srcId="{6EC236B8-3DCD-4D3B-BA1A-4DDB2D1D0501}" destId="{77CFE12A-47BC-4C5B-8B19-9A3624B335DE}" srcOrd="0" destOrd="0" parTransId="{EA77DA41-DCDA-4F52-8093-032D4584C46B}" sibTransId="{2063576C-C2E8-4611-9778-BA81802BB256}"/>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3F3F4-F1E6-4CBD-B22B-86AD732D099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0C186FC-9711-42FD-B57B-BDE75185109A}">
      <dgm:prSet phldrT="[Text]"/>
      <dgm:spPr/>
      <dgm:t>
        <a:bodyPr/>
        <a:lstStyle/>
        <a:p>
          <a:r>
            <a:rPr lang="en-US"/>
            <a:t>User</a:t>
          </a:r>
        </a:p>
      </dgm:t>
    </dgm:pt>
    <dgm:pt modelId="{42E463C9-1461-43D1-8FC7-4C500C846C0E}" type="parTrans" cxnId="{1B88C1CE-ADA9-4571-A976-351B083AC943}">
      <dgm:prSet/>
      <dgm:spPr/>
      <dgm:t>
        <a:bodyPr/>
        <a:lstStyle/>
        <a:p>
          <a:endParaRPr lang="en-US"/>
        </a:p>
      </dgm:t>
    </dgm:pt>
    <dgm:pt modelId="{694ABF9C-F82E-439E-A696-9CB0F7F79BD8}" type="sibTrans" cxnId="{1B88C1CE-ADA9-4571-A976-351B083AC943}">
      <dgm:prSet/>
      <dgm:spPr/>
      <dgm:t>
        <a:bodyPr/>
        <a:lstStyle/>
        <a:p>
          <a:endParaRPr lang="en-US"/>
        </a:p>
      </dgm:t>
    </dgm:pt>
    <dgm:pt modelId="{A6DB0C36-684F-49DD-805E-26A9CD6A347B}">
      <dgm:prSet phldrT="[Text]"/>
      <dgm:spPr/>
      <dgm:t>
        <a:bodyPr/>
        <a:lstStyle/>
        <a:p>
          <a:pPr algn="l"/>
          <a:r>
            <a:rPr lang="en-US"/>
            <a:t>Home</a:t>
          </a:r>
        </a:p>
      </dgm:t>
    </dgm:pt>
    <dgm:pt modelId="{9F296872-CA7D-460B-BD45-9497C9C1D1F4}" type="parTrans" cxnId="{C9B4918E-B36D-406B-BEB5-1D0B5D076D5A}">
      <dgm:prSet/>
      <dgm:spPr/>
      <dgm:t>
        <a:bodyPr/>
        <a:lstStyle/>
        <a:p>
          <a:endParaRPr lang="en-US"/>
        </a:p>
      </dgm:t>
    </dgm:pt>
    <dgm:pt modelId="{23718E8A-EF3E-417E-A432-3DBF4D647718}" type="sibTrans" cxnId="{C9B4918E-B36D-406B-BEB5-1D0B5D076D5A}">
      <dgm:prSet/>
      <dgm:spPr/>
      <dgm:t>
        <a:bodyPr/>
        <a:lstStyle/>
        <a:p>
          <a:endParaRPr lang="en-US"/>
        </a:p>
      </dgm:t>
    </dgm:pt>
    <dgm:pt modelId="{2C9E4838-8CEE-4851-8F57-008E05FC9A4E}">
      <dgm:prSet phldrT="[Text]"/>
      <dgm:spPr/>
      <dgm:t>
        <a:bodyPr/>
        <a:lstStyle/>
        <a:p>
          <a:pPr algn="l"/>
          <a:r>
            <a:rPr lang="en-US"/>
            <a:t>Overviews</a:t>
          </a:r>
        </a:p>
      </dgm:t>
    </dgm:pt>
    <dgm:pt modelId="{6367A23E-5F5E-4FEB-92D9-5402C38F6406}" type="parTrans" cxnId="{669C2E6A-18DD-4BAA-99CF-F0AB461A8554}">
      <dgm:prSet/>
      <dgm:spPr/>
      <dgm:t>
        <a:bodyPr/>
        <a:lstStyle/>
        <a:p>
          <a:endParaRPr lang="en-US"/>
        </a:p>
      </dgm:t>
    </dgm:pt>
    <dgm:pt modelId="{3D5B5DEE-B6BE-443A-8D57-40F26F35D54C}" type="sibTrans" cxnId="{669C2E6A-18DD-4BAA-99CF-F0AB461A8554}">
      <dgm:prSet/>
      <dgm:spPr/>
      <dgm:t>
        <a:bodyPr/>
        <a:lstStyle/>
        <a:p>
          <a:endParaRPr lang="en-US"/>
        </a:p>
      </dgm:t>
    </dgm:pt>
    <dgm:pt modelId="{DE291F18-0261-4AE8-8941-F33D1CD8A9F2}">
      <dgm:prSet phldrT="[Text]"/>
      <dgm:spPr/>
      <dgm:t>
        <a:bodyPr/>
        <a:lstStyle/>
        <a:p>
          <a:pPr algn="l"/>
          <a:r>
            <a:rPr lang="en-US"/>
            <a:t>Contact us</a:t>
          </a:r>
        </a:p>
      </dgm:t>
    </dgm:pt>
    <dgm:pt modelId="{6189770E-BB74-444D-89CA-4D272A846BAE}" type="parTrans" cxnId="{0942D8C0-6DCA-463F-9404-23FCF4C1C1F4}">
      <dgm:prSet/>
      <dgm:spPr/>
      <dgm:t>
        <a:bodyPr/>
        <a:lstStyle/>
        <a:p>
          <a:endParaRPr lang="en-US"/>
        </a:p>
      </dgm:t>
    </dgm:pt>
    <dgm:pt modelId="{825DF7FC-350D-4326-B075-466CEDA574CB}" type="sibTrans" cxnId="{0942D8C0-6DCA-463F-9404-23FCF4C1C1F4}">
      <dgm:prSet/>
      <dgm:spPr/>
      <dgm:t>
        <a:bodyPr/>
        <a:lstStyle/>
        <a:p>
          <a:endParaRPr lang="en-US"/>
        </a:p>
      </dgm:t>
    </dgm:pt>
    <dgm:pt modelId="{06C7FE7F-4630-4CF8-BA34-571D954AABD9}">
      <dgm:prSet/>
      <dgm:spPr/>
      <dgm:t>
        <a:bodyPr/>
        <a:lstStyle/>
        <a:p>
          <a:pPr algn="l"/>
          <a:r>
            <a:rPr lang="en-US"/>
            <a:t>Treatments</a:t>
          </a:r>
        </a:p>
      </dgm:t>
    </dgm:pt>
    <dgm:pt modelId="{F6DC5DFA-1DE5-468E-9EF1-E1B0C528CBD2}" type="parTrans" cxnId="{142E824E-5453-4580-9AF9-BD88FFFA94E3}">
      <dgm:prSet/>
      <dgm:spPr/>
      <dgm:t>
        <a:bodyPr/>
        <a:lstStyle/>
        <a:p>
          <a:endParaRPr lang="en-US"/>
        </a:p>
      </dgm:t>
    </dgm:pt>
    <dgm:pt modelId="{6D29E6B3-90B2-493E-9CE0-2AF5C8230B69}" type="sibTrans" cxnId="{142E824E-5453-4580-9AF9-BD88FFFA94E3}">
      <dgm:prSet/>
      <dgm:spPr/>
      <dgm:t>
        <a:bodyPr/>
        <a:lstStyle/>
        <a:p>
          <a:endParaRPr lang="en-US"/>
        </a:p>
      </dgm:t>
    </dgm:pt>
    <dgm:pt modelId="{7F111379-7165-4655-B92A-19931D2E46E6}">
      <dgm:prSet/>
      <dgm:spPr/>
      <dgm:t>
        <a:bodyPr/>
        <a:lstStyle/>
        <a:p>
          <a:pPr algn="l"/>
          <a:r>
            <a:rPr lang="en-US"/>
            <a:t>Login/Signup</a:t>
          </a:r>
        </a:p>
      </dgm:t>
    </dgm:pt>
    <dgm:pt modelId="{CCD63BBF-5F74-412A-A052-EC75A90B611E}" type="parTrans" cxnId="{6240FDD9-2FAC-481A-B1C8-66CC3BF0691E}">
      <dgm:prSet/>
      <dgm:spPr/>
      <dgm:t>
        <a:bodyPr/>
        <a:lstStyle/>
        <a:p>
          <a:endParaRPr lang="en-US"/>
        </a:p>
      </dgm:t>
    </dgm:pt>
    <dgm:pt modelId="{CA236351-B9A6-47C2-98F1-469A04E44D3F}" type="sibTrans" cxnId="{6240FDD9-2FAC-481A-B1C8-66CC3BF0691E}">
      <dgm:prSet/>
      <dgm:spPr/>
      <dgm:t>
        <a:bodyPr/>
        <a:lstStyle/>
        <a:p>
          <a:endParaRPr lang="en-US"/>
        </a:p>
      </dgm:t>
    </dgm:pt>
    <dgm:pt modelId="{1C75B680-C457-4E02-B20D-5AB1F9FE990B}" type="pres">
      <dgm:prSet presAssocID="{D1F3F3F4-F1E6-4CBD-B22B-86AD732D0991}" presName="Name0" presStyleCnt="0">
        <dgm:presLayoutVars>
          <dgm:chPref val="1"/>
          <dgm:dir/>
          <dgm:animOne val="branch"/>
          <dgm:animLvl val="lvl"/>
          <dgm:resizeHandles val="exact"/>
        </dgm:presLayoutVars>
      </dgm:prSet>
      <dgm:spPr/>
      <dgm:t>
        <a:bodyPr/>
        <a:lstStyle/>
        <a:p>
          <a:endParaRPr lang="en-US"/>
        </a:p>
      </dgm:t>
    </dgm:pt>
    <dgm:pt modelId="{B0E6B7CA-F97A-4A37-AA3C-E4BAB58D31F5}" type="pres">
      <dgm:prSet presAssocID="{F0C186FC-9711-42FD-B57B-BDE75185109A}" presName="root1" presStyleCnt="0"/>
      <dgm:spPr/>
    </dgm:pt>
    <dgm:pt modelId="{D76CA2E5-DA5F-497C-B963-A043A77D5428}" type="pres">
      <dgm:prSet presAssocID="{F0C186FC-9711-42FD-B57B-BDE75185109A}" presName="LevelOneTextNode" presStyleLbl="node0" presStyleIdx="0" presStyleCnt="1" custLinFactX="-6608" custLinFactNeighborX="-100000" custLinFactNeighborY="21506">
        <dgm:presLayoutVars>
          <dgm:chPref val="3"/>
        </dgm:presLayoutVars>
      </dgm:prSet>
      <dgm:spPr/>
      <dgm:t>
        <a:bodyPr/>
        <a:lstStyle/>
        <a:p>
          <a:endParaRPr lang="en-US"/>
        </a:p>
      </dgm:t>
    </dgm:pt>
    <dgm:pt modelId="{0E654260-5921-4623-91C8-C813BA441C1E}" type="pres">
      <dgm:prSet presAssocID="{F0C186FC-9711-42FD-B57B-BDE75185109A}" presName="level2hierChild" presStyleCnt="0"/>
      <dgm:spPr/>
    </dgm:pt>
    <dgm:pt modelId="{0775CCD0-3BA3-4866-BF86-45EBCA7501E1}" type="pres">
      <dgm:prSet presAssocID="{9F296872-CA7D-460B-BD45-9497C9C1D1F4}" presName="conn2-1" presStyleLbl="parChTrans1D2" presStyleIdx="0" presStyleCnt="5"/>
      <dgm:spPr/>
      <dgm:t>
        <a:bodyPr/>
        <a:lstStyle/>
        <a:p>
          <a:endParaRPr lang="en-US"/>
        </a:p>
      </dgm:t>
    </dgm:pt>
    <dgm:pt modelId="{B8669876-20A3-44F6-9B63-A71DCACFD864}" type="pres">
      <dgm:prSet presAssocID="{9F296872-CA7D-460B-BD45-9497C9C1D1F4}" presName="connTx" presStyleLbl="parChTrans1D2" presStyleIdx="0" presStyleCnt="5"/>
      <dgm:spPr/>
      <dgm:t>
        <a:bodyPr/>
        <a:lstStyle/>
        <a:p>
          <a:endParaRPr lang="en-US"/>
        </a:p>
      </dgm:t>
    </dgm:pt>
    <dgm:pt modelId="{08A0EB7C-6A31-4F73-827D-18EDCAF2DF34}" type="pres">
      <dgm:prSet presAssocID="{A6DB0C36-684F-49DD-805E-26A9CD6A347B}" presName="root2" presStyleCnt="0"/>
      <dgm:spPr/>
    </dgm:pt>
    <dgm:pt modelId="{F1906722-91F6-4A46-BDFD-3D84F8189B55}" type="pres">
      <dgm:prSet presAssocID="{A6DB0C36-684F-49DD-805E-26A9CD6A347B}" presName="LevelTwoTextNode" presStyleLbl="node2" presStyleIdx="0" presStyleCnt="5" custScaleX="122066" custLinFactNeighborX="1204" custLinFactNeighborY="-2714">
        <dgm:presLayoutVars>
          <dgm:chPref val="3"/>
        </dgm:presLayoutVars>
      </dgm:prSet>
      <dgm:spPr/>
      <dgm:t>
        <a:bodyPr/>
        <a:lstStyle/>
        <a:p>
          <a:endParaRPr lang="en-US"/>
        </a:p>
      </dgm:t>
    </dgm:pt>
    <dgm:pt modelId="{6F677F5B-5F49-477A-A483-BC1FE36522D9}" type="pres">
      <dgm:prSet presAssocID="{A6DB0C36-684F-49DD-805E-26A9CD6A347B}" presName="level3hierChild" presStyleCnt="0"/>
      <dgm:spPr/>
    </dgm:pt>
    <dgm:pt modelId="{37A04615-9345-4DFC-9074-208A6734AFC9}" type="pres">
      <dgm:prSet presAssocID="{6367A23E-5F5E-4FEB-92D9-5402C38F6406}" presName="conn2-1" presStyleLbl="parChTrans1D2" presStyleIdx="1" presStyleCnt="5"/>
      <dgm:spPr/>
      <dgm:t>
        <a:bodyPr/>
        <a:lstStyle/>
        <a:p>
          <a:endParaRPr lang="en-US"/>
        </a:p>
      </dgm:t>
    </dgm:pt>
    <dgm:pt modelId="{DDC08FEF-279D-4E9E-9E27-39D7C89E012D}" type="pres">
      <dgm:prSet presAssocID="{6367A23E-5F5E-4FEB-92D9-5402C38F6406}" presName="connTx" presStyleLbl="parChTrans1D2" presStyleIdx="1" presStyleCnt="5"/>
      <dgm:spPr/>
      <dgm:t>
        <a:bodyPr/>
        <a:lstStyle/>
        <a:p>
          <a:endParaRPr lang="en-US"/>
        </a:p>
      </dgm:t>
    </dgm:pt>
    <dgm:pt modelId="{7C8C19B0-7A26-430F-B7BF-88426BC68E4D}" type="pres">
      <dgm:prSet presAssocID="{2C9E4838-8CEE-4851-8F57-008E05FC9A4E}" presName="root2" presStyleCnt="0"/>
      <dgm:spPr/>
    </dgm:pt>
    <dgm:pt modelId="{F5855C25-2383-4B01-A024-9320441B7CDD}" type="pres">
      <dgm:prSet presAssocID="{2C9E4838-8CEE-4851-8F57-008E05FC9A4E}" presName="LevelTwoTextNode" presStyleLbl="node2" presStyleIdx="1" presStyleCnt="5">
        <dgm:presLayoutVars>
          <dgm:chPref val="3"/>
        </dgm:presLayoutVars>
      </dgm:prSet>
      <dgm:spPr/>
      <dgm:t>
        <a:bodyPr/>
        <a:lstStyle/>
        <a:p>
          <a:endParaRPr lang="en-US"/>
        </a:p>
      </dgm:t>
    </dgm:pt>
    <dgm:pt modelId="{6286E7ED-4E8F-44B6-BAE1-4DB77B780C8C}" type="pres">
      <dgm:prSet presAssocID="{2C9E4838-8CEE-4851-8F57-008E05FC9A4E}" presName="level3hierChild" presStyleCnt="0"/>
      <dgm:spPr/>
    </dgm:pt>
    <dgm:pt modelId="{8F5858DA-5A31-410C-B1B0-9AA22AA4BA48}" type="pres">
      <dgm:prSet presAssocID="{6189770E-BB74-444D-89CA-4D272A846BAE}" presName="conn2-1" presStyleLbl="parChTrans1D2" presStyleIdx="2" presStyleCnt="5"/>
      <dgm:spPr/>
      <dgm:t>
        <a:bodyPr/>
        <a:lstStyle/>
        <a:p>
          <a:endParaRPr lang="en-US"/>
        </a:p>
      </dgm:t>
    </dgm:pt>
    <dgm:pt modelId="{0D8117B9-1625-4E8D-9193-E79D64ACC304}" type="pres">
      <dgm:prSet presAssocID="{6189770E-BB74-444D-89CA-4D272A846BAE}" presName="connTx" presStyleLbl="parChTrans1D2" presStyleIdx="2" presStyleCnt="5"/>
      <dgm:spPr/>
      <dgm:t>
        <a:bodyPr/>
        <a:lstStyle/>
        <a:p>
          <a:endParaRPr lang="en-US"/>
        </a:p>
      </dgm:t>
    </dgm:pt>
    <dgm:pt modelId="{D41ECF23-5CB2-4C0B-909A-A21D0C062233}" type="pres">
      <dgm:prSet presAssocID="{DE291F18-0261-4AE8-8941-F33D1CD8A9F2}" presName="root2" presStyleCnt="0"/>
      <dgm:spPr/>
    </dgm:pt>
    <dgm:pt modelId="{9C53129C-ED4E-4870-A303-C3D86FCEB72E}" type="pres">
      <dgm:prSet presAssocID="{DE291F18-0261-4AE8-8941-F33D1CD8A9F2}" presName="LevelTwoTextNode" presStyleLbl="node2" presStyleIdx="2" presStyleCnt="5">
        <dgm:presLayoutVars>
          <dgm:chPref val="3"/>
        </dgm:presLayoutVars>
      </dgm:prSet>
      <dgm:spPr/>
      <dgm:t>
        <a:bodyPr/>
        <a:lstStyle/>
        <a:p>
          <a:endParaRPr lang="en-US"/>
        </a:p>
      </dgm:t>
    </dgm:pt>
    <dgm:pt modelId="{1909BD66-CE43-4FB3-AB6D-563ABA9D234D}" type="pres">
      <dgm:prSet presAssocID="{DE291F18-0261-4AE8-8941-F33D1CD8A9F2}" presName="level3hierChild" presStyleCnt="0"/>
      <dgm:spPr/>
    </dgm:pt>
    <dgm:pt modelId="{547441FC-13F0-4A97-9922-925B0AA53DF8}" type="pres">
      <dgm:prSet presAssocID="{F6DC5DFA-1DE5-468E-9EF1-E1B0C528CBD2}" presName="conn2-1" presStyleLbl="parChTrans1D2" presStyleIdx="3" presStyleCnt="5"/>
      <dgm:spPr/>
      <dgm:t>
        <a:bodyPr/>
        <a:lstStyle/>
        <a:p>
          <a:endParaRPr lang="en-US"/>
        </a:p>
      </dgm:t>
    </dgm:pt>
    <dgm:pt modelId="{AA7EAB1F-6A55-4F1F-BC74-9A4C4755F105}" type="pres">
      <dgm:prSet presAssocID="{F6DC5DFA-1DE5-468E-9EF1-E1B0C528CBD2}" presName="connTx" presStyleLbl="parChTrans1D2" presStyleIdx="3" presStyleCnt="5"/>
      <dgm:spPr/>
      <dgm:t>
        <a:bodyPr/>
        <a:lstStyle/>
        <a:p>
          <a:endParaRPr lang="en-US"/>
        </a:p>
      </dgm:t>
    </dgm:pt>
    <dgm:pt modelId="{7F08169F-C73A-42EE-8044-19AB76CC65EF}" type="pres">
      <dgm:prSet presAssocID="{06C7FE7F-4630-4CF8-BA34-571D954AABD9}" presName="root2" presStyleCnt="0"/>
      <dgm:spPr/>
    </dgm:pt>
    <dgm:pt modelId="{A7E9B313-77E8-4F48-86E3-82C1C99A5928}" type="pres">
      <dgm:prSet presAssocID="{06C7FE7F-4630-4CF8-BA34-571D954AABD9}" presName="LevelTwoTextNode" presStyleLbl="node2" presStyleIdx="3" presStyleCnt="5">
        <dgm:presLayoutVars>
          <dgm:chPref val="3"/>
        </dgm:presLayoutVars>
      </dgm:prSet>
      <dgm:spPr/>
      <dgm:t>
        <a:bodyPr/>
        <a:lstStyle/>
        <a:p>
          <a:endParaRPr lang="en-US"/>
        </a:p>
      </dgm:t>
    </dgm:pt>
    <dgm:pt modelId="{3141CB61-EF5D-4F16-9732-F5AE1AF5C4F2}" type="pres">
      <dgm:prSet presAssocID="{06C7FE7F-4630-4CF8-BA34-571D954AABD9}" presName="level3hierChild" presStyleCnt="0"/>
      <dgm:spPr/>
    </dgm:pt>
    <dgm:pt modelId="{E38367A5-767B-4B1F-A0BE-D91B2EE92C55}" type="pres">
      <dgm:prSet presAssocID="{CCD63BBF-5F74-412A-A052-EC75A90B611E}" presName="conn2-1" presStyleLbl="parChTrans1D2" presStyleIdx="4" presStyleCnt="5"/>
      <dgm:spPr/>
      <dgm:t>
        <a:bodyPr/>
        <a:lstStyle/>
        <a:p>
          <a:endParaRPr lang="en-US"/>
        </a:p>
      </dgm:t>
    </dgm:pt>
    <dgm:pt modelId="{D507BB40-2EC0-4EED-9F77-3E9CAFD6B333}" type="pres">
      <dgm:prSet presAssocID="{CCD63BBF-5F74-412A-A052-EC75A90B611E}" presName="connTx" presStyleLbl="parChTrans1D2" presStyleIdx="4" presStyleCnt="5"/>
      <dgm:spPr/>
      <dgm:t>
        <a:bodyPr/>
        <a:lstStyle/>
        <a:p>
          <a:endParaRPr lang="en-US"/>
        </a:p>
      </dgm:t>
    </dgm:pt>
    <dgm:pt modelId="{DEAD1600-DFA6-40BE-9EF3-D548E49F3B1B}" type="pres">
      <dgm:prSet presAssocID="{7F111379-7165-4655-B92A-19931D2E46E6}" presName="root2" presStyleCnt="0"/>
      <dgm:spPr/>
    </dgm:pt>
    <dgm:pt modelId="{10BCC729-C09C-4E94-B6FE-FD47C396139D}" type="pres">
      <dgm:prSet presAssocID="{7F111379-7165-4655-B92A-19931D2E46E6}" presName="LevelTwoTextNode" presStyleLbl="node2" presStyleIdx="4" presStyleCnt="5" custScaleX="93559">
        <dgm:presLayoutVars>
          <dgm:chPref val="3"/>
        </dgm:presLayoutVars>
      </dgm:prSet>
      <dgm:spPr/>
      <dgm:t>
        <a:bodyPr/>
        <a:lstStyle/>
        <a:p>
          <a:endParaRPr lang="en-US"/>
        </a:p>
      </dgm:t>
    </dgm:pt>
    <dgm:pt modelId="{9810D121-DF87-40C0-BCFF-72F2DBA7C246}" type="pres">
      <dgm:prSet presAssocID="{7F111379-7165-4655-B92A-19931D2E46E6}" presName="level3hierChild" presStyleCnt="0"/>
      <dgm:spPr/>
    </dgm:pt>
  </dgm:ptLst>
  <dgm:cxnLst>
    <dgm:cxn modelId="{06B756A2-5BB3-458E-B7DB-84B5C46793F8}" type="presOf" srcId="{DE291F18-0261-4AE8-8941-F33D1CD8A9F2}" destId="{9C53129C-ED4E-4870-A303-C3D86FCEB72E}" srcOrd="0" destOrd="0" presId="urn:microsoft.com/office/officeart/2008/layout/HorizontalMultiLevelHierarchy"/>
    <dgm:cxn modelId="{6240FDD9-2FAC-481A-B1C8-66CC3BF0691E}" srcId="{F0C186FC-9711-42FD-B57B-BDE75185109A}" destId="{7F111379-7165-4655-B92A-19931D2E46E6}" srcOrd="4" destOrd="0" parTransId="{CCD63BBF-5F74-412A-A052-EC75A90B611E}" sibTransId="{CA236351-B9A6-47C2-98F1-469A04E44D3F}"/>
    <dgm:cxn modelId="{C815F564-7E54-49D0-97FF-A5AAD4AAACF9}" type="presOf" srcId="{F6DC5DFA-1DE5-468E-9EF1-E1B0C528CBD2}" destId="{AA7EAB1F-6A55-4F1F-BC74-9A4C4755F105}" srcOrd="1" destOrd="0" presId="urn:microsoft.com/office/officeart/2008/layout/HorizontalMultiLevelHierarchy"/>
    <dgm:cxn modelId="{142E824E-5453-4580-9AF9-BD88FFFA94E3}" srcId="{F0C186FC-9711-42FD-B57B-BDE75185109A}" destId="{06C7FE7F-4630-4CF8-BA34-571D954AABD9}" srcOrd="3" destOrd="0" parTransId="{F6DC5DFA-1DE5-468E-9EF1-E1B0C528CBD2}" sibTransId="{6D29E6B3-90B2-493E-9CE0-2AF5C8230B69}"/>
    <dgm:cxn modelId="{4EF965C1-FACE-4EBC-A6ED-F7C9684C43D1}" type="presOf" srcId="{06C7FE7F-4630-4CF8-BA34-571D954AABD9}" destId="{A7E9B313-77E8-4F48-86E3-82C1C99A5928}" srcOrd="0" destOrd="0" presId="urn:microsoft.com/office/officeart/2008/layout/HorizontalMultiLevelHierarchy"/>
    <dgm:cxn modelId="{1258501C-522C-4414-9671-05A850563416}" type="presOf" srcId="{D1F3F3F4-F1E6-4CBD-B22B-86AD732D0991}" destId="{1C75B680-C457-4E02-B20D-5AB1F9FE990B}" srcOrd="0" destOrd="0" presId="urn:microsoft.com/office/officeart/2008/layout/HorizontalMultiLevelHierarchy"/>
    <dgm:cxn modelId="{669C2E6A-18DD-4BAA-99CF-F0AB461A8554}" srcId="{F0C186FC-9711-42FD-B57B-BDE75185109A}" destId="{2C9E4838-8CEE-4851-8F57-008E05FC9A4E}" srcOrd="1" destOrd="0" parTransId="{6367A23E-5F5E-4FEB-92D9-5402C38F6406}" sibTransId="{3D5B5DEE-B6BE-443A-8D57-40F26F35D54C}"/>
    <dgm:cxn modelId="{7244ACDF-6E46-47D8-A81B-2CF7E1E02B5B}" type="presOf" srcId="{CCD63BBF-5F74-412A-A052-EC75A90B611E}" destId="{E38367A5-767B-4B1F-A0BE-D91B2EE92C55}" srcOrd="0" destOrd="0" presId="urn:microsoft.com/office/officeart/2008/layout/HorizontalMultiLevelHierarchy"/>
    <dgm:cxn modelId="{361BFF75-FBD0-4D99-B555-672543116704}" type="presOf" srcId="{F6DC5DFA-1DE5-468E-9EF1-E1B0C528CBD2}" destId="{547441FC-13F0-4A97-9922-925B0AA53DF8}" srcOrd="0" destOrd="0" presId="urn:microsoft.com/office/officeart/2008/layout/HorizontalMultiLevelHierarchy"/>
    <dgm:cxn modelId="{8704B67C-E333-4C7B-8A04-84063AF4AC1C}" type="presOf" srcId="{CCD63BBF-5F74-412A-A052-EC75A90B611E}" destId="{D507BB40-2EC0-4EED-9F77-3E9CAFD6B333}" srcOrd="1" destOrd="0" presId="urn:microsoft.com/office/officeart/2008/layout/HorizontalMultiLevelHierarchy"/>
    <dgm:cxn modelId="{9DA0E7B4-8BDB-4C42-820A-9FE7D745BB41}" type="presOf" srcId="{F0C186FC-9711-42FD-B57B-BDE75185109A}" destId="{D76CA2E5-DA5F-497C-B963-A043A77D5428}" srcOrd="0" destOrd="0" presId="urn:microsoft.com/office/officeart/2008/layout/HorizontalMultiLevelHierarchy"/>
    <dgm:cxn modelId="{DB57D15D-7FE4-4A6C-8DC6-9644D1C039AC}" type="presOf" srcId="{6189770E-BB74-444D-89CA-4D272A846BAE}" destId="{8F5858DA-5A31-410C-B1B0-9AA22AA4BA48}" srcOrd="0" destOrd="0" presId="urn:microsoft.com/office/officeart/2008/layout/HorizontalMultiLevelHierarchy"/>
    <dgm:cxn modelId="{AE8679F1-2556-4A19-AB75-E65E6DC06FFA}" type="presOf" srcId="{A6DB0C36-684F-49DD-805E-26A9CD6A347B}" destId="{F1906722-91F6-4A46-BDFD-3D84F8189B55}" srcOrd="0" destOrd="0" presId="urn:microsoft.com/office/officeart/2008/layout/HorizontalMultiLevelHierarchy"/>
    <dgm:cxn modelId="{7E59D38E-53ED-4C52-80A6-FDA070349C54}" type="presOf" srcId="{7F111379-7165-4655-B92A-19931D2E46E6}" destId="{10BCC729-C09C-4E94-B6FE-FD47C396139D}" srcOrd="0" destOrd="0" presId="urn:microsoft.com/office/officeart/2008/layout/HorizontalMultiLevelHierarchy"/>
    <dgm:cxn modelId="{1B88C1CE-ADA9-4571-A976-351B083AC943}" srcId="{D1F3F3F4-F1E6-4CBD-B22B-86AD732D0991}" destId="{F0C186FC-9711-42FD-B57B-BDE75185109A}" srcOrd="0" destOrd="0" parTransId="{42E463C9-1461-43D1-8FC7-4C500C846C0E}" sibTransId="{694ABF9C-F82E-439E-A696-9CB0F7F79BD8}"/>
    <dgm:cxn modelId="{C9B4918E-B36D-406B-BEB5-1D0B5D076D5A}" srcId="{F0C186FC-9711-42FD-B57B-BDE75185109A}" destId="{A6DB0C36-684F-49DD-805E-26A9CD6A347B}" srcOrd="0" destOrd="0" parTransId="{9F296872-CA7D-460B-BD45-9497C9C1D1F4}" sibTransId="{23718E8A-EF3E-417E-A432-3DBF4D647718}"/>
    <dgm:cxn modelId="{0942D8C0-6DCA-463F-9404-23FCF4C1C1F4}" srcId="{F0C186FC-9711-42FD-B57B-BDE75185109A}" destId="{DE291F18-0261-4AE8-8941-F33D1CD8A9F2}" srcOrd="2" destOrd="0" parTransId="{6189770E-BB74-444D-89CA-4D272A846BAE}" sibTransId="{825DF7FC-350D-4326-B075-466CEDA574CB}"/>
    <dgm:cxn modelId="{40487E4B-D5A7-4297-8572-AE588D90C838}" type="presOf" srcId="{9F296872-CA7D-460B-BD45-9497C9C1D1F4}" destId="{B8669876-20A3-44F6-9B63-A71DCACFD864}" srcOrd="1" destOrd="0" presId="urn:microsoft.com/office/officeart/2008/layout/HorizontalMultiLevelHierarchy"/>
    <dgm:cxn modelId="{0B798F00-53D8-48A4-A16A-A8A59B8C8495}" type="presOf" srcId="{6367A23E-5F5E-4FEB-92D9-5402C38F6406}" destId="{37A04615-9345-4DFC-9074-208A6734AFC9}" srcOrd="0" destOrd="0" presId="urn:microsoft.com/office/officeart/2008/layout/HorizontalMultiLevelHierarchy"/>
    <dgm:cxn modelId="{760D6CA9-4B0D-45F9-B449-CFFC6D10B5FB}" type="presOf" srcId="{2C9E4838-8CEE-4851-8F57-008E05FC9A4E}" destId="{F5855C25-2383-4B01-A024-9320441B7CDD}" srcOrd="0" destOrd="0" presId="urn:microsoft.com/office/officeart/2008/layout/HorizontalMultiLevelHierarchy"/>
    <dgm:cxn modelId="{FE23C56B-E861-4B88-92A8-CB807510A25A}" type="presOf" srcId="{6367A23E-5F5E-4FEB-92D9-5402C38F6406}" destId="{DDC08FEF-279D-4E9E-9E27-39D7C89E012D}" srcOrd="1" destOrd="0" presId="urn:microsoft.com/office/officeart/2008/layout/HorizontalMultiLevelHierarchy"/>
    <dgm:cxn modelId="{DBF93DAC-D6C2-468B-B458-CFAA7C4AC1D5}" type="presOf" srcId="{6189770E-BB74-444D-89CA-4D272A846BAE}" destId="{0D8117B9-1625-4E8D-9193-E79D64ACC304}" srcOrd="1" destOrd="0" presId="urn:microsoft.com/office/officeart/2008/layout/HorizontalMultiLevelHierarchy"/>
    <dgm:cxn modelId="{FBF9D20E-C12E-4631-9E93-A7602221B11C}" type="presOf" srcId="{9F296872-CA7D-460B-BD45-9497C9C1D1F4}" destId="{0775CCD0-3BA3-4866-BF86-45EBCA7501E1}" srcOrd="0" destOrd="0" presId="urn:microsoft.com/office/officeart/2008/layout/HorizontalMultiLevelHierarchy"/>
    <dgm:cxn modelId="{65FCF7E1-EABF-498D-8586-08CB11E13B58}" type="presParOf" srcId="{1C75B680-C457-4E02-B20D-5AB1F9FE990B}" destId="{B0E6B7CA-F97A-4A37-AA3C-E4BAB58D31F5}" srcOrd="0" destOrd="0" presId="urn:microsoft.com/office/officeart/2008/layout/HorizontalMultiLevelHierarchy"/>
    <dgm:cxn modelId="{044409C0-F52E-4E35-9D9E-EF487D982416}" type="presParOf" srcId="{B0E6B7CA-F97A-4A37-AA3C-E4BAB58D31F5}" destId="{D76CA2E5-DA5F-497C-B963-A043A77D5428}" srcOrd="0" destOrd="0" presId="urn:microsoft.com/office/officeart/2008/layout/HorizontalMultiLevelHierarchy"/>
    <dgm:cxn modelId="{867E8ACF-A61D-4654-92AE-E995A0E4438D}" type="presParOf" srcId="{B0E6B7CA-F97A-4A37-AA3C-E4BAB58D31F5}" destId="{0E654260-5921-4623-91C8-C813BA441C1E}" srcOrd="1" destOrd="0" presId="urn:microsoft.com/office/officeart/2008/layout/HorizontalMultiLevelHierarchy"/>
    <dgm:cxn modelId="{89546E9B-1D14-422D-9B18-7DBAAC2820C6}" type="presParOf" srcId="{0E654260-5921-4623-91C8-C813BA441C1E}" destId="{0775CCD0-3BA3-4866-BF86-45EBCA7501E1}" srcOrd="0" destOrd="0" presId="urn:microsoft.com/office/officeart/2008/layout/HorizontalMultiLevelHierarchy"/>
    <dgm:cxn modelId="{61EE9D9F-4700-4C01-8BCE-A8F30F50BE22}" type="presParOf" srcId="{0775CCD0-3BA3-4866-BF86-45EBCA7501E1}" destId="{B8669876-20A3-44F6-9B63-A71DCACFD864}" srcOrd="0" destOrd="0" presId="urn:microsoft.com/office/officeart/2008/layout/HorizontalMultiLevelHierarchy"/>
    <dgm:cxn modelId="{4CD18594-CE29-4617-AB24-AAF9F8F07186}" type="presParOf" srcId="{0E654260-5921-4623-91C8-C813BA441C1E}" destId="{08A0EB7C-6A31-4F73-827D-18EDCAF2DF34}" srcOrd="1" destOrd="0" presId="urn:microsoft.com/office/officeart/2008/layout/HorizontalMultiLevelHierarchy"/>
    <dgm:cxn modelId="{A70BB809-C253-44BF-B5FD-FE99A320B6C1}" type="presParOf" srcId="{08A0EB7C-6A31-4F73-827D-18EDCAF2DF34}" destId="{F1906722-91F6-4A46-BDFD-3D84F8189B55}" srcOrd="0" destOrd="0" presId="urn:microsoft.com/office/officeart/2008/layout/HorizontalMultiLevelHierarchy"/>
    <dgm:cxn modelId="{D571094E-CD02-4DA6-AD67-0408EF5DB02C}" type="presParOf" srcId="{08A0EB7C-6A31-4F73-827D-18EDCAF2DF34}" destId="{6F677F5B-5F49-477A-A483-BC1FE36522D9}" srcOrd="1" destOrd="0" presId="urn:microsoft.com/office/officeart/2008/layout/HorizontalMultiLevelHierarchy"/>
    <dgm:cxn modelId="{67226236-6715-4211-B988-9A037E896BFA}" type="presParOf" srcId="{0E654260-5921-4623-91C8-C813BA441C1E}" destId="{37A04615-9345-4DFC-9074-208A6734AFC9}" srcOrd="2" destOrd="0" presId="urn:microsoft.com/office/officeart/2008/layout/HorizontalMultiLevelHierarchy"/>
    <dgm:cxn modelId="{2685B603-05DC-4AF3-A0A7-F6484E5C6230}" type="presParOf" srcId="{37A04615-9345-4DFC-9074-208A6734AFC9}" destId="{DDC08FEF-279D-4E9E-9E27-39D7C89E012D}" srcOrd="0" destOrd="0" presId="urn:microsoft.com/office/officeart/2008/layout/HorizontalMultiLevelHierarchy"/>
    <dgm:cxn modelId="{1B76C21F-E6F7-420E-A7C2-D807770E82BF}" type="presParOf" srcId="{0E654260-5921-4623-91C8-C813BA441C1E}" destId="{7C8C19B0-7A26-430F-B7BF-88426BC68E4D}" srcOrd="3" destOrd="0" presId="urn:microsoft.com/office/officeart/2008/layout/HorizontalMultiLevelHierarchy"/>
    <dgm:cxn modelId="{887E1F99-55F9-4438-8524-94D0E3909F0B}" type="presParOf" srcId="{7C8C19B0-7A26-430F-B7BF-88426BC68E4D}" destId="{F5855C25-2383-4B01-A024-9320441B7CDD}" srcOrd="0" destOrd="0" presId="urn:microsoft.com/office/officeart/2008/layout/HorizontalMultiLevelHierarchy"/>
    <dgm:cxn modelId="{99A78084-4945-4855-AFE3-578FE72D48BD}" type="presParOf" srcId="{7C8C19B0-7A26-430F-B7BF-88426BC68E4D}" destId="{6286E7ED-4E8F-44B6-BAE1-4DB77B780C8C}" srcOrd="1" destOrd="0" presId="urn:microsoft.com/office/officeart/2008/layout/HorizontalMultiLevelHierarchy"/>
    <dgm:cxn modelId="{C40F9564-4E74-4541-A01B-882FA4A4EB8A}" type="presParOf" srcId="{0E654260-5921-4623-91C8-C813BA441C1E}" destId="{8F5858DA-5A31-410C-B1B0-9AA22AA4BA48}" srcOrd="4" destOrd="0" presId="urn:microsoft.com/office/officeart/2008/layout/HorizontalMultiLevelHierarchy"/>
    <dgm:cxn modelId="{39D16D5B-4E55-4E4F-941A-23F18CA03C68}" type="presParOf" srcId="{8F5858DA-5A31-410C-B1B0-9AA22AA4BA48}" destId="{0D8117B9-1625-4E8D-9193-E79D64ACC304}" srcOrd="0" destOrd="0" presId="urn:microsoft.com/office/officeart/2008/layout/HorizontalMultiLevelHierarchy"/>
    <dgm:cxn modelId="{71D00E76-2518-4904-A66E-435BAAEDADB6}" type="presParOf" srcId="{0E654260-5921-4623-91C8-C813BA441C1E}" destId="{D41ECF23-5CB2-4C0B-909A-A21D0C062233}" srcOrd="5" destOrd="0" presId="urn:microsoft.com/office/officeart/2008/layout/HorizontalMultiLevelHierarchy"/>
    <dgm:cxn modelId="{963331C3-87D2-4167-A9E0-E7C484E8C44E}" type="presParOf" srcId="{D41ECF23-5CB2-4C0B-909A-A21D0C062233}" destId="{9C53129C-ED4E-4870-A303-C3D86FCEB72E}" srcOrd="0" destOrd="0" presId="urn:microsoft.com/office/officeart/2008/layout/HorizontalMultiLevelHierarchy"/>
    <dgm:cxn modelId="{317409B2-F040-4282-BFF9-D0A26BAFA130}" type="presParOf" srcId="{D41ECF23-5CB2-4C0B-909A-A21D0C062233}" destId="{1909BD66-CE43-4FB3-AB6D-563ABA9D234D}" srcOrd="1" destOrd="0" presId="urn:microsoft.com/office/officeart/2008/layout/HorizontalMultiLevelHierarchy"/>
    <dgm:cxn modelId="{906A6B6E-A948-464A-918A-DE4F5E5D0B3D}" type="presParOf" srcId="{0E654260-5921-4623-91C8-C813BA441C1E}" destId="{547441FC-13F0-4A97-9922-925B0AA53DF8}" srcOrd="6" destOrd="0" presId="urn:microsoft.com/office/officeart/2008/layout/HorizontalMultiLevelHierarchy"/>
    <dgm:cxn modelId="{1EA9B8F0-9A96-45A8-981B-AF6B096D7B79}" type="presParOf" srcId="{547441FC-13F0-4A97-9922-925B0AA53DF8}" destId="{AA7EAB1F-6A55-4F1F-BC74-9A4C4755F105}" srcOrd="0" destOrd="0" presId="urn:microsoft.com/office/officeart/2008/layout/HorizontalMultiLevelHierarchy"/>
    <dgm:cxn modelId="{3BEE4CCA-3696-4183-99D4-91079CD7B5CF}" type="presParOf" srcId="{0E654260-5921-4623-91C8-C813BA441C1E}" destId="{7F08169F-C73A-42EE-8044-19AB76CC65EF}" srcOrd="7" destOrd="0" presId="urn:microsoft.com/office/officeart/2008/layout/HorizontalMultiLevelHierarchy"/>
    <dgm:cxn modelId="{26E0F777-0A57-48DA-A95D-862528150C03}" type="presParOf" srcId="{7F08169F-C73A-42EE-8044-19AB76CC65EF}" destId="{A7E9B313-77E8-4F48-86E3-82C1C99A5928}" srcOrd="0" destOrd="0" presId="urn:microsoft.com/office/officeart/2008/layout/HorizontalMultiLevelHierarchy"/>
    <dgm:cxn modelId="{5C3479D6-719F-4A44-9B06-9DD3CFA91B59}" type="presParOf" srcId="{7F08169F-C73A-42EE-8044-19AB76CC65EF}" destId="{3141CB61-EF5D-4F16-9732-F5AE1AF5C4F2}" srcOrd="1" destOrd="0" presId="urn:microsoft.com/office/officeart/2008/layout/HorizontalMultiLevelHierarchy"/>
    <dgm:cxn modelId="{4145582F-2ED9-4EA8-AF8B-9D103C12A57B}" type="presParOf" srcId="{0E654260-5921-4623-91C8-C813BA441C1E}" destId="{E38367A5-767B-4B1F-A0BE-D91B2EE92C55}" srcOrd="8" destOrd="0" presId="urn:microsoft.com/office/officeart/2008/layout/HorizontalMultiLevelHierarchy"/>
    <dgm:cxn modelId="{B20D1E60-6E78-47C8-A040-C9FE6429AEA3}" type="presParOf" srcId="{E38367A5-767B-4B1F-A0BE-D91B2EE92C55}" destId="{D507BB40-2EC0-4EED-9F77-3E9CAFD6B333}" srcOrd="0" destOrd="0" presId="urn:microsoft.com/office/officeart/2008/layout/HorizontalMultiLevelHierarchy"/>
    <dgm:cxn modelId="{1FE8E38C-BB47-4FC1-B75E-542F84E95BBC}" type="presParOf" srcId="{0E654260-5921-4623-91C8-C813BA441C1E}" destId="{DEAD1600-DFA6-40BE-9EF3-D548E49F3B1B}" srcOrd="9" destOrd="0" presId="urn:microsoft.com/office/officeart/2008/layout/HorizontalMultiLevelHierarchy"/>
    <dgm:cxn modelId="{0B952846-EA69-4A18-8098-97256FE169EF}" type="presParOf" srcId="{DEAD1600-DFA6-40BE-9EF3-D548E49F3B1B}" destId="{10BCC729-C09C-4E94-B6FE-FD47C396139D}" srcOrd="0" destOrd="0" presId="urn:microsoft.com/office/officeart/2008/layout/HorizontalMultiLevelHierarchy"/>
    <dgm:cxn modelId="{149A164E-3E7B-4189-81E4-FDB3A9EC7E07}" type="presParOf" srcId="{DEAD1600-DFA6-40BE-9EF3-D548E49F3B1B}" destId="{9810D121-DF87-40C0-BCFF-72F2DBA7C24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FCCA6-2652-4B38-AAA2-856306904A2A}">
      <dsp:nvSpPr>
        <dsp:cNvPr id="0" name=""/>
        <dsp:cNvSpPr/>
      </dsp:nvSpPr>
      <dsp:spPr>
        <a:xfrm>
          <a:off x="1359" y="1831171"/>
          <a:ext cx="2226718" cy="2226718"/>
        </a:xfrm>
        <a:prstGeom prst="ellipse">
          <a:avLst/>
        </a:prstGeom>
        <a:solidFill>
          <a:schemeClr val="accent3">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Introduction</a:t>
          </a:r>
          <a:endParaRPr lang="en-US" sz="2000" kern="1200" dirty="0"/>
        </a:p>
      </dsp:txBody>
      <dsp:txXfrm>
        <a:off x="327454" y="2157266"/>
        <a:ext cx="1574528" cy="1574528"/>
      </dsp:txXfrm>
    </dsp:sp>
    <dsp:sp modelId="{2D8B299F-A433-4541-8ACE-52B77B4DDF48}">
      <dsp:nvSpPr>
        <dsp:cNvPr id="0" name=""/>
        <dsp:cNvSpPr/>
      </dsp:nvSpPr>
      <dsp:spPr>
        <a:xfrm>
          <a:off x="1782734" y="1831171"/>
          <a:ext cx="2226718" cy="2226718"/>
        </a:xfrm>
        <a:prstGeom prst="ellipse">
          <a:avLst/>
        </a:prstGeom>
        <a:solidFill>
          <a:schemeClr val="accent3">
            <a:alpha val="50000"/>
            <a:hueOff val="1555096"/>
            <a:satOff val="-6254"/>
            <a:lumOff val="-235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Services &amp; Tools</a:t>
          </a:r>
          <a:endParaRPr lang="en-US" sz="2000" kern="1200" dirty="0"/>
        </a:p>
      </dsp:txBody>
      <dsp:txXfrm>
        <a:off x="2108829" y="2157266"/>
        <a:ext cx="1574528" cy="1574528"/>
      </dsp:txXfrm>
    </dsp:sp>
    <dsp:sp modelId="{5FC86C35-DBD8-411E-A552-24BD6C9FBCB4}">
      <dsp:nvSpPr>
        <dsp:cNvPr id="0" name=""/>
        <dsp:cNvSpPr/>
      </dsp:nvSpPr>
      <dsp:spPr>
        <a:xfrm>
          <a:off x="3564108" y="1831171"/>
          <a:ext cx="2226718" cy="2226718"/>
        </a:xfrm>
        <a:prstGeom prst="ellipse">
          <a:avLst/>
        </a:prstGeom>
        <a:solidFill>
          <a:schemeClr val="accent3">
            <a:alpha val="50000"/>
            <a:hueOff val="3110192"/>
            <a:satOff val="-12508"/>
            <a:lumOff val="-470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Project Architecture</a:t>
          </a:r>
          <a:endParaRPr lang="en-US" sz="2000" kern="1200" dirty="0"/>
        </a:p>
      </dsp:txBody>
      <dsp:txXfrm>
        <a:off x="3890203" y="2157266"/>
        <a:ext cx="1574528" cy="1574528"/>
      </dsp:txXfrm>
    </dsp:sp>
    <dsp:sp modelId="{4E34EEEB-1D4A-4139-9567-C13B8370D83C}">
      <dsp:nvSpPr>
        <dsp:cNvPr id="0" name=""/>
        <dsp:cNvSpPr/>
      </dsp:nvSpPr>
      <dsp:spPr>
        <a:xfrm>
          <a:off x="5345483" y="1831171"/>
          <a:ext cx="2226718" cy="2226718"/>
        </a:xfrm>
        <a:prstGeom prst="ellipse">
          <a:avLst/>
        </a:prstGeom>
        <a:solidFill>
          <a:schemeClr val="accent3">
            <a:alpha val="50000"/>
            <a:hueOff val="4665288"/>
            <a:satOff val="-18762"/>
            <a:lumOff val="-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User Diagram</a:t>
          </a:r>
          <a:endParaRPr lang="en-US" sz="2000" kern="1200" dirty="0"/>
        </a:p>
      </dsp:txBody>
      <dsp:txXfrm>
        <a:off x="5671578" y="2157266"/>
        <a:ext cx="1574528" cy="1574528"/>
      </dsp:txXfrm>
    </dsp:sp>
    <dsp:sp modelId="{6B347ECD-3F4F-4090-8935-EC18001505AC}">
      <dsp:nvSpPr>
        <dsp:cNvPr id="0" name=""/>
        <dsp:cNvSpPr/>
      </dsp:nvSpPr>
      <dsp:spPr>
        <a:xfrm>
          <a:off x="7126858" y="1831171"/>
          <a:ext cx="2226718" cy="2226718"/>
        </a:xfrm>
        <a:prstGeom prst="ellipse">
          <a:avLst/>
        </a:prstGeom>
        <a:solidFill>
          <a:schemeClr val="accent3">
            <a:alpha val="50000"/>
            <a:hueOff val="6220384"/>
            <a:satOff val="-25016"/>
            <a:lumOff val="-94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Project Demo</a:t>
          </a:r>
          <a:endParaRPr lang="en-US" sz="2000" kern="1200" dirty="0"/>
        </a:p>
      </dsp:txBody>
      <dsp:txXfrm>
        <a:off x="7452953" y="2157266"/>
        <a:ext cx="1574528" cy="1574528"/>
      </dsp:txXfrm>
    </dsp:sp>
    <dsp:sp modelId="{4C7CF65F-C691-4E7B-9077-7253AA4BDE55}">
      <dsp:nvSpPr>
        <dsp:cNvPr id="0" name=""/>
        <dsp:cNvSpPr/>
      </dsp:nvSpPr>
      <dsp:spPr>
        <a:xfrm>
          <a:off x="8908233" y="1831171"/>
          <a:ext cx="2226718" cy="2226718"/>
        </a:xfrm>
        <a:prstGeom prst="ellipse">
          <a:avLst/>
        </a:prstGeom>
        <a:solidFill>
          <a:schemeClr val="accent3">
            <a:alpha val="50000"/>
            <a:hueOff val="7775480"/>
            <a:satOff val="-31270"/>
            <a:lumOff val="-117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544" tIns="25400" rIns="122544" bIns="25400" numCol="1" spcCol="1270" anchor="ctr" anchorCtr="0">
          <a:noAutofit/>
        </a:bodyPr>
        <a:lstStyle/>
        <a:p>
          <a:pPr lvl="0" algn="ctr" defTabSz="889000">
            <a:lnSpc>
              <a:spcPct val="90000"/>
            </a:lnSpc>
            <a:spcBef>
              <a:spcPct val="0"/>
            </a:spcBef>
            <a:spcAft>
              <a:spcPct val="35000"/>
            </a:spcAft>
          </a:pPr>
          <a:r>
            <a:rPr lang="en-IN" sz="2000" kern="1200" dirty="0" smtClean="0"/>
            <a:t>Conclusion</a:t>
          </a:r>
          <a:endParaRPr lang="en-US" sz="2000" kern="1200" dirty="0"/>
        </a:p>
      </dsp:txBody>
      <dsp:txXfrm>
        <a:off x="9234328" y="2157266"/>
        <a:ext cx="1574528" cy="1574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39741" y="2411296"/>
          <a:ext cx="1561855" cy="678751"/>
        </a:xfrm>
        <a:prstGeom prst="homePlate">
          <a:avLst>
            <a:gd name="adj" fmla="val 40000"/>
          </a:avLst>
        </a:prstGeom>
        <a:solidFill>
          <a:schemeClr val="accent1">
            <a:lumMod val="50000"/>
          </a:schemeClr>
        </a:solidFill>
        <a:ln w="6350" cap="flat" cmpd="sng" algn="in">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IN" sz="1500" b="1" kern="1200" dirty="0" smtClean="0"/>
            <a:t>FRONTEND</a:t>
          </a:r>
          <a:endParaRPr lang="en-US" sz="1500" b="1" kern="1200" dirty="0"/>
        </a:p>
      </dsp:txBody>
      <dsp:txXfrm>
        <a:off x="39741" y="2411296"/>
        <a:ext cx="1426105" cy="678751"/>
      </dsp:txXfrm>
    </dsp:sp>
    <dsp:sp modelId="{95FCF055-303A-4445-9813-7E8E825042F7}">
      <dsp:nvSpPr>
        <dsp:cNvPr id="0" name=""/>
        <dsp:cNvSpPr/>
      </dsp:nvSpPr>
      <dsp:spPr>
        <a:xfrm>
          <a:off x="-263952" y="-77459"/>
          <a:ext cx="2169244"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US" sz="1500" b="1" kern="1200" dirty="0" smtClean="0"/>
            <a:t>Using Html,Css</a:t>
          </a:r>
          <a:endParaRPr lang="en-US" sz="1500" b="1" kern="1200" dirty="0"/>
        </a:p>
      </dsp:txBody>
      <dsp:txXfrm>
        <a:off x="-263952" y="-77459"/>
        <a:ext cx="2169244" cy="1810004"/>
      </dsp:txXfrm>
    </dsp:sp>
    <dsp:sp modelId="{9B8552CD-49EF-4C0D-A1E0-14E2B93937C6}">
      <dsp:nvSpPr>
        <dsp:cNvPr id="0" name=""/>
        <dsp:cNvSpPr/>
      </dsp:nvSpPr>
      <dsp:spPr>
        <a:xfrm>
          <a:off x="1601597" y="2750672"/>
          <a:ext cx="143423" cy="0"/>
        </a:xfrm>
        <a:custGeom>
          <a:avLst/>
          <a:gdLst/>
          <a:ahLst/>
          <a:cxnLst/>
          <a:rect l="0" t="0" r="0" b="0"/>
          <a:pathLst>
            <a:path>
              <a:moveTo>
                <a:pt x="0" y="0"/>
              </a:moveTo>
              <a:lnTo>
                <a:pt x="143423"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820669" y="1845670"/>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764107" y="1732545"/>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1745021" y="2411296"/>
          <a:ext cx="1561855" cy="678751"/>
        </a:xfrm>
        <a:prstGeom prst="hexagon">
          <a:avLst>
            <a:gd name="adj" fmla="val 40000"/>
            <a:gd name="vf" fmla="val 115470"/>
          </a:avLst>
        </a:prstGeom>
        <a:solidFill>
          <a:schemeClr val="tx1">
            <a:lumMod val="85000"/>
            <a:lumOff val="15000"/>
          </a:schemeClr>
        </a:solidFill>
        <a:ln w="6350" cap="flat" cmpd="sng" algn="in">
          <a:noFill/>
          <a:prstDash val="solid"/>
        </a:ln>
        <a:effectLst/>
        <a:scene3d>
          <a:camera prst="orthographicFront">
            <a:rot lat="0" lon="0" rev="0"/>
          </a:camera>
          <a:lightRig rig="contrasting" dir="t">
            <a:rot lat="0" lon="0" rev="7800000"/>
          </a:lightRig>
        </a:scene3d>
        <a:sp3d>
          <a:bevelT w="139700" h="139700"/>
        </a:sp3d>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US" sz="1500" b="1" kern="1200" dirty="0" smtClean="0"/>
            <a:t>BACKEND</a:t>
          </a:r>
          <a:endParaRPr lang="en-US" sz="1500" b="1" kern="1200" dirty="0"/>
        </a:p>
      </dsp:txBody>
      <dsp:txXfrm>
        <a:off x="1965676" y="2507188"/>
        <a:ext cx="1120545" cy="486967"/>
      </dsp:txXfrm>
    </dsp:sp>
    <dsp:sp modelId="{6C70F55F-492B-43E5-837C-20655AECEE3D}">
      <dsp:nvSpPr>
        <dsp:cNvPr id="0" name=""/>
        <dsp:cNvSpPr/>
      </dsp:nvSpPr>
      <dsp:spPr>
        <a:xfrm>
          <a:off x="1441327" y="3768799"/>
          <a:ext cx="2169244"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lvl="0" algn="ctr" defTabSz="666750">
            <a:lnSpc>
              <a:spcPct val="90000"/>
            </a:lnSpc>
            <a:spcBef>
              <a:spcPct val="0"/>
            </a:spcBef>
            <a:spcAft>
              <a:spcPct val="35000"/>
            </a:spcAft>
          </a:pPr>
          <a:r>
            <a:rPr lang="en-IN" sz="1500" b="1" kern="1200" noProof="0" dirty="0" smtClean="0"/>
            <a:t>Node js, Express</a:t>
          </a:r>
          <a:endParaRPr lang="en-US" sz="1500" b="1" kern="1200" noProof="0" dirty="0"/>
        </a:p>
      </dsp:txBody>
      <dsp:txXfrm>
        <a:off x="1441327" y="3768799"/>
        <a:ext cx="2169244" cy="1810004"/>
      </dsp:txXfrm>
    </dsp:sp>
    <dsp:sp modelId="{237EB574-03EA-4B5E-A071-20BFF7A94025}">
      <dsp:nvSpPr>
        <dsp:cNvPr id="0" name=""/>
        <dsp:cNvSpPr/>
      </dsp:nvSpPr>
      <dsp:spPr>
        <a:xfrm>
          <a:off x="3306877" y="2750672"/>
          <a:ext cx="257108" cy="0"/>
        </a:xfrm>
        <a:custGeom>
          <a:avLst/>
          <a:gdLst/>
          <a:ahLst/>
          <a:cxnLst/>
          <a:rect l="0" t="0" r="0" b="0"/>
          <a:pathLst>
            <a:path>
              <a:moveTo>
                <a:pt x="0" y="0"/>
              </a:moveTo>
              <a:lnTo>
                <a:pt x="257108"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2525949" y="3090048"/>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2469386" y="3655674"/>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3563985" y="2411296"/>
          <a:ext cx="1375089" cy="678751"/>
        </a:xfrm>
        <a:prstGeom prst="homePlate">
          <a:avLst>
            <a:gd name="adj" fmla="val 40000"/>
          </a:avLst>
        </a:prstGeom>
        <a:solidFill>
          <a:schemeClr val="accent5">
            <a:lumMod val="75000"/>
          </a:schemeClr>
        </a:solidFill>
        <a:ln w="6350" cap="flat" cmpd="sng" algn="in">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3"/>
        </a:lnRef>
        <a:fillRef idx="3">
          <a:schemeClr val="accent3"/>
        </a:fillRef>
        <a:effectRef idx="2">
          <a:schemeClr val="accent3"/>
        </a:effectRef>
        <a:fontRef idx="minor">
          <a:schemeClr val="lt1"/>
        </a:fontRef>
      </dsp:style>
      <dsp:txBody>
        <a:bodyPr spcFirstLastPara="0" vert="horz" wrap="square" lIns="114300" tIns="114300" rIns="114300" bIns="114300" numCol="1" spcCol="1270" anchor="ctr" anchorCtr="0">
          <a:noAutofit/>
        </a:bodyPr>
        <a:lstStyle/>
        <a:p>
          <a:pPr lvl="0" algn="ctr" defTabSz="666750">
            <a:lnSpc>
              <a:spcPct val="90000"/>
            </a:lnSpc>
            <a:spcBef>
              <a:spcPct val="0"/>
            </a:spcBef>
            <a:spcAft>
              <a:spcPct val="35000"/>
            </a:spcAft>
          </a:pPr>
          <a:r>
            <a:rPr lang="en-IN" sz="1500" b="1" kern="1200" dirty="0" smtClean="0">
              <a:solidFill>
                <a:schemeClr val="bg1"/>
              </a:solidFill>
            </a:rPr>
            <a:t>DATABASE</a:t>
          </a:r>
          <a:endParaRPr lang="en-US" sz="1500" b="1" kern="1200" dirty="0">
            <a:solidFill>
              <a:schemeClr val="bg1"/>
            </a:solidFill>
          </a:endParaRPr>
        </a:p>
      </dsp:txBody>
      <dsp:txXfrm rot="10800000">
        <a:off x="3699735" y="2411296"/>
        <a:ext cx="1239339" cy="678751"/>
      </dsp:txXfrm>
    </dsp:sp>
    <dsp:sp modelId="{6459495F-68A2-4439-A9B3-5DDACF24ECD9}">
      <dsp:nvSpPr>
        <dsp:cNvPr id="0" name=""/>
        <dsp:cNvSpPr/>
      </dsp:nvSpPr>
      <dsp:spPr>
        <a:xfrm>
          <a:off x="3296607" y="-77459"/>
          <a:ext cx="190984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lvl="0" algn="ctr" defTabSz="666750">
            <a:lnSpc>
              <a:spcPct val="90000"/>
            </a:lnSpc>
            <a:spcBef>
              <a:spcPct val="0"/>
            </a:spcBef>
            <a:spcAft>
              <a:spcPct val="35000"/>
            </a:spcAft>
          </a:pPr>
          <a:r>
            <a:rPr lang="en-ZA" sz="1500" b="1" kern="1200" dirty="0" smtClean="0"/>
            <a:t>Using Mongo dB </a:t>
          </a:r>
          <a:endParaRPr lang="en-US" sz="1500" b="1" kern="1200" dirty="0"/>
        </a:p>
      </dsp:txBody>
      <dsp:txXfrm>
        <a:off x="3296607" y="-77459"/>
        <a:ext cx="1909846" cy="1810004"/>
      </dsp:txXfrm>
    </dsp:sp>
    <dsp:sp modelId="{DA9415BC-5F5D-427A-8E4A-15DE1DCD00EC}">
      <dsp:nvSpPr>
        <dsp:cNvPr id="0" name=""/>
        <dsp:cNvSpPr/>
      </dsp:nvSpPr>
      <dsp:spPr>
        <a:xfrm>
          <a:off x="4251530" y="1845670"/>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4201731" y="1732545"/>
          <a:ext cx="99597"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367A5-767B-4B1F-A0BE-D91B2EE92C55}">
      <dsp:nvSpPr>
        <dsp:cNvPr id="0" name=""/>
        <dsp:cNvSpPr/>
      </dsp:nvSpPr>
      <dsp:spPr>
        <a:xfrm>
          <a:off x="755125" y="2544821"/>
          <a:ext cx="1101644" cy="1608990"/>
        </a:xfrm>
        <a:custGeom>
          <a:avLst/>
          <a:gdLst/>
          <a:ahLst/>
          <a:cxnLst/>
          <a:rect l="0" t="0" r="0" b="0"/>
          <a:pathLst>
            <a:path>
              <a:moveTo>
                <a:pt x="0" y="0"/>
              </a:moveTo>
              <a:lnTo>
                <a:pt x="550822" y="0"/>
              </a:lnTo>
              <a:lnTo>
                <a:pt x="550822" y="1608990"/>
              </a:lnTo>
              <a:lnTo>
                <a:pt x="1101644" y="1608990"/>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1257198" y="3300567"/>
        <a:ext cx="97499" cy="97499"/>
      </dsp:txXfrm>
    </dsp:sp>
    <dsp:sp modelId="{547441FC-13F0-4A97-9922-925B0AA53DF8}">
      <dsp:nvSpPr>
        <dsp:cNvPr id="0" name=""/>
        <dsp:cNvSpPr/>
      </dsp:nvSpPr>
      <dsp:spPr>
        <a:xfrm>
          <a:off x="755125" y="2544821"/>
          <a:ext cx="1101644" cy="665083"/>
        </a:xfrm>
        <a:custGeom>
          <a:avLst/>
          <a:gdLst/>
          <a:ahLst/>
          <a:cxnLst/>
          <a:rect l="0" t="0" r="0" b="0"/>
          <a:pathLst>
            <a:path>
              <a:moveTo>
                <a:pt x="0" y="0"/>
              </a:moveTo>
              <a:lnTo>
                <a:pt x="550822" y="0"/>
              </a:lnTo>
              <a:lnTo>
                <a:pt x="550822" y="665083"/>
              </a:lnTo>
              <a:lnTo>
                <a:pt x="1101644" y="665083"/>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73777" y="2845192"/>
        <a:ext cx="64342" cy="64342"/>
      </dsp:txXfrm>
    </dsp:sp>
    <dsp:sp modelId="{8F5858DA-5A31-410C-B1B0-9AA22AA4BA48}">
      <dsp:nvSpPr>
        <dsp:cNvPr id="0" name=""/>
        <dsp:cNvSpPr/>
      </dsp:nvSpPr>
      <dsp:spPr>
        <a:xfrm>
          <a:off x="755125" y="2265997"/>
          <a:ext cx="1101644" cy="278823"/>
        </a:xfrm>
        <a:custGeom>
          <a:avLst/>
          <a:gdLst/>
          <a:ahLst/>
          <a:cxnLst/>
          <a:rect l="0" t="0" r="0" b="0"/>
          <a:pathLst>
            <a:path>
              <a:moveTo>
                <a:pt x="0" y="278823"/>
              </a:moveTo>
              <a:lnTo>
                <a:pt x="550822" y="278823"/>
              </a:lnTo>
              <a:lnTo>
                <a:pt x="550822" y="0"/>
              </a:lnTo>
              <a:lnTo>
                <a:pt x="1101644" y="0"/>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77538" y="2376999"/>
        <a:ext cx="56819" cy="56819"/>
      </dsp:txXfrm>
    </dsp:sp>
    <dsp:sp modelId="{37A04615-9345-4DFC-9074-208A6734AFC9}">
      <dsp:nvSpPr>
        <dsp:cNvPr id="0" name=""/>
        <dsp:cNvSpPr/>
      </dsp:nvSpPr>
      <dsp:spPr>
        <a:xfrm>
          <a:off x="755125" y="1322090"/>
          <a:ext cx="1101644" cy="1222731"/>
        </a:xfrm>
        <a:custGeom>
          <a:avLst/>
          <a:gdLst/>
          <a:ahLst/>
          <a:cxnLst/>
          <a:rect l="0" t="0" r="0" b="0"/>
          <a:pathLst>
            <a:path>
              <a:moveTo>
                <a:pt x="0" y="1222731"/>
              </a:moveTo>
              <a:lnTo>
                <a:pt x="550822" y="1222731"/>
              </a:lnTo>
              <a:lnTo>
                <a:pt x="550822" y="0"/>
              </a:lnTo>
              <a:lnTo>
                <a:pt x="1101644" y="0"/>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64803" y="1892310"/>
        <a:ext cx="82290" cy="82290"/>
      </dsp:txXfrm>
    </dsp:sp>
    <dsp:sp modelId="{0775CCD0-3BA3-4866-BF86-45EBCA7501E1}">
      <dsp:nvSpPr>
        <dsp:cNvPr id="0" name=""/>
        <dsp:cNvSpPr/>
      </dsp:nvSpPr>
      <dsp:spPr>
        <a:xfrm>
          <a:off x="755125" y="377562"/>
          <a:ext cx="1131465" cy="2167258"/>
        </a:xfrm>
        <a:custGeom>
          <a:avLst/>
          <a:gdLst/>
          <a:ahLst/>
          <a:cxnLst/>
          <a:rect l="0" t="0" r="0" b="0"/>
          <a:pathLst>
            <a:path>
              <a:moveTo>
                <a:pt x="0" y="2167258"/>
              </a:moveTo>
              <a:lnTo>
                <a:pt x="565732" y="2167258"/>
              </a:lnTo>
              <a:lnTo>
                <a:pt x="565732" y="0"/>
              </a:lnTo>
              <a:lnTo>
                <a:pt x="1131465" y="0"/>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1259737" y="1400071"/>
        <a:ext cx="122241" cy="122241"/>
      </dsp:txXfrm>
    </dsp:sp>
    <dsp:sp modelId="{D76CA2E5-DA5F-497C-B963-A043A77D5428}">
      <dsp:nvSpPr>
        <dsp:cNvPr id="0" name=""/>
        <dsp:cNvSpPr/>
      </dsp:nvSpPr>
      <dsp:spPr>
        <a:xfrm rot="16200000">
          <a:off x="-1609610" y="2167258"/>
          <a:ext cx="3974347"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a:lnSpc>
              <a:spcPct val="90000"/>
            </a:lnSpc>
            <a:spcBef>
              <a:spcPct val="0"/>
            </a:spcBef>
            <a:spcAft>
              <a:spcPct val="35000"/>
            </a:spcAft>
          </a:pPr>
          <a:r>
            <a:rPr lang="en-US" sz="4900" kern="1200"/>
            <a:t>User</a:t>
          </a:r>
        </a:p>
      </dsp:txBody>
      <dsp:txXfrm>
        <a:off x="-1609610" y="2167258"/>
        <a:ext cx="3974347" cy="755125"/>
      </dsp:txXfrm>
    </dsp:sp>
    <dsp:sp modelId="{F1906722-91F6-4A46-BDFD-3D84F8189B55}">
      <dsp:nvSpPr>
        <dsp:cNvPr id="0" name=""/>
        <dsp:cNvSpPr/>
      </dsp:nvSpPr>
      <dsp:spPr>
        <a:xfrm>
          <a:off x="1886591" y="0"/>
          <a:ext cx="3023346"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l" defTabSz="1422400">
            <a:lnSpc>
              <a:spcPct val="90000"/>
            </a:lnSpc>
            <a:spcBef>
              <a:spcPct val="0"/>
            </a:spcBef>
            <a:spcAft>
              <a:spcPct val="35000"/>
            </a:spcAft>
          </a:pPr>
          <a:r>
            <a:rPr lang="en-US" sz="3200" kern="1200"/>
            <a:t>Home</a:t>
          </a:r>
        </a:p>
      </dsp:txBody>
      <dsp:txXfrm>
        <a:off x="1886591" y="0"/>
        <a:ext cx="3023346" cy="755125"/>
      </dsp:txXfrm>
    </dsp:sp>
    <dsp:sp modelId="{F5855C25-2383-4B01-A024-9320441B7CDD}">
      <dsp:nvSpPr>
        <dsp:cNvPr id="0" name=""/>
        <dsp:cNvSpPr/>
      </dsp:nvSpPr>
      <dsp:spPr>
        <a:xfrm>
          <a:off x="1856770" y="944527"/>
          <a:ext cx="2476813"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l" defTabSz="1422400">
            <a:lnSpc>
              <a:spcPct val="90000"/>
            </a:lnSpc>
            <a:spcBef>
              <a:spcPct val="0"/>
            </a:spcBef>
            <a:spcAft>
              <a:spcPct val="35000"/>
            </a:spcAft>
          </a:pPr>
          <a:r>
            <a:rPr lang="en-US" sz="3200" kern="1200"/>
            <a:t>Overviews</a:t>
          </a:r>
        </a:p>
      </dsp:txBody>
      <dsp:txXfrm>
        <a:off x="1856770" y="944527"/>
        <a:ext cx="2476813" cy="755125"/>
      </dsp:txXfrm>
    </dsp:sp>
    <dsp:sp modelId="{9C53129C-ED4E-4870-A303-C3D86FCEB72E}">
      <dsp:nvSpPr>
        <dsp:cNvPr id="0" name=""/>
        <dsp:cNvSpPr/>
      </dsp:nvSpPr>
      <dsp:spPr>
        <a:xfrm>
          <a:off x="1856770" y="1888434"/>
          <a:ext cx="2476813"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l" defTabSz="1422400">
            <a:lnSpc>
              <a:spcPct val="90000"/>
            </a:lnSpc>
            <a:spcBef>
              <a:spcPct val="0"/>
            </a:spcBef>
            <a:spcAft>
              <a:spcPct val="35000"/>
            </a:spcAft>
          </a:pPr>
          <a:r>
            <a:rPr lang="en-US" sz="3200" kern="1200"/>
            <a:t>Contact us</a:t>
          </a:r>
        </a:p>
      </dsp:txBody>
      <dsp:txXfrm>
        <a:off x="1856770" y="1888434"/>
        <a:ext cx="2476813" cy="755125"/>
      </dsp:txXfrm>
    </dsp:sp>
    <dsp:sp modelId="{A7E9B313-77E8-4F48-86E3-82C1C99A5928}">
      <dsp:nvSpPr>
        <dsp:cNvPr id="0" name=""/>
        <dsp:cNvSpPr/>
      </dsp:nvSpPr>
      <dsp:spPr>
        <a:xfrm>
          <a:off x="1856770" y="2832341"/>
          <a:ext cx="2476813"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l" defTabSz="1422400">
            <a:lnSpc>
              <a:spcPct val="90000"/>
            </a:lnSpc>
            <a:spcBef>
              <a:spcPct val="0"/>
            </a:spcBef>
            <a:spcAft>
              <a:spcPct val="35000"/>
            </a:spcAft>
          </a:pPr>
          <a:r>
            <a:rPr lang="en-US" sz="3200" kern="1200"/>
            <a:t>Treatments</a:t>
          </a:r>
        </a:p>
      </dsp:txBody>
      <dsp:txXfrm>
        <a:off x="1856770" y="2832341"/>
        <a:ext cx="2476813" cy="755125"/>
      </dsp:txXfrm>
    </dsp:sp>
    <dsp:sp modelId="{10BCC729-C09C-4E94-B6FE-FD47C396139D}">
      <dsp:nvSpPr>
        <dsp:cNvPr id="0" name=""/>
        <dsp:cNvSpPr/>
      </dsp:nvSpPr>
      <dsp:spPr>
        <a:xfrm>
          <a:off x="1856770" y="3776249"/>
          <a:ext cx="2317281" cy="755125"/>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l" defTabSz="1422400">
            <a:lnSpc>
              <a:spcPct val="90000"/>
            </a:lnSpc>
            <a:spcBef>
              <a:spcPct val="0"/>
            </a:spcBef>
            <a:spcAft>
              <a:spcPct val="35000"/>
            </a:spcAft>
          </a:pPr>
          <a:r>
            <a:rPr lang="en-US" sz="3200" kern="1200"/>
            <a:t>Login/Signup</a:t>
          </a:r>
        </a:p>
      </dsp:txBody>
      <dsp:txXfrm>
        <a:off x="1856770" y="3776249"/>
        <a:ext cx="2317281" cy="75512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xmlns=""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8/13/2021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xmlns="" id="{FBC751F3-ABD6-4995-8494-4932D12ACE1B}"/>
              </a:ext>
            </a:extLst>
          </p:cNvPr>
          <p:cNvSpPr>
            <a:spLocks noGrp="1"/>
          </p:cNvSpPr>
          <p:nvPr>
            <p:ph sz="quarter" idx="19"/>
          </p:nvPr>
        </p:nvSpPr>
        <p:spPr>
          <a:xfrm>
            <a:off x="5326063" y="559678"/>
            <a:ext cx="6103937" cy="519183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8/13/2021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8/13/2021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xmlns="" id="{4889D34E-DF9E-41B7-A5EC-B9D63999B3D0}"/>
              </a:ext>
            </a:extLst>
          </p:cNvPr>
          <p:cNvSpPr>
            <a:spLocks noGrp="1"/>
          </p:cNvSpPr>
          <p:nvPr>
            <p:ph idx="1"/>
          </p:nvPr>
        </p:nvSpPr>
        <p:spPr>
          <a:xfrm>
            <a:off x="5181600" y="559678"/>
            <a:ext cx="6172200" cy="561728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81600" y="540628"/>
            <a:ext cx="6248400" cy="248894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181600" y="3712467"/>
            <a:ext cx="6248400" cy="248222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F316E73E-FB98-2A42-974A-9CD83D46C100}" type="datetime1">
              <a:rPr lang="en-US" noProof="0" smtClean="0"/>
              <a:t>8/13/2021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A115EF-7A83-9842-815E-554E5DEB63CD}" type="datetime1">
              <a:rPr lang="en-US" noProof="0" smtClean="0"/>
              <a:t>8/13/2021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097A0-4000-B744-87D8-18F42A934248}" type="datetime1">
              <a:rPr lang="en-US" noProof="0" smtClean="0"/>
              <a:t>8/13/2021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8/13/2021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xmlns=""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8/13/2021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xmlns=""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a16="http://schemas.microsoft.com/office/drawing/2014/main" xmlns=""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8/13/2021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xmlns=""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xmlns=""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xmlns=""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xmlns=""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xmlns=""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xmlns=""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xmlns=""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xmlns=""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xmlns=""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xmlns=""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xmlns=""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xmlns=""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8/13/2021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xmlns=""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xmlns=""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xmlns=""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xmlns=""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xmlns=""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8/13/2021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xmlns=""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8/13/2021</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xmlns=""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xmlns=""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xmlns=""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xmlns=""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xmlns=""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xmlns=""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xmlns=""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xmlns=""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xmlns=""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xmlns=""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xmlns=""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8/13/2021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xmlns=""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xmlns=""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xmlns=""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xmlns=""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xmlns=""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xmlns=""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xmlns=""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xmlns=""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xmlns=""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xmlns=""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xmlns=""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xmlns=""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xmlns=""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xmlns=""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xmlns=""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8/13/2021</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8/13/2021</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79374-8EAE-4873-9BB6-F6C630302DA2}"/>
              </a:ext>
            </a:extLst>
          </p:cNvPr>
          <p:cNvSpPr>
            <a:spLocks noGrp="1"/>
          </p:cNvSpPr>
          <p:nvPr>
            <p:ph type="ctrTitle"/>
          </p:nvPr>
        </p:nvSpPr>
        <p:spPr/>
        <p:txBody>
          <a:bodyPr>
            <a:normAutofit/>
          </a:bodyPr>
          <a:lstStyle/>
          <a:p>
            <a:r>
              <a:rPr lang="en-US" sz="4800" b="1" dirty="0"/>
              <a:t>Application Using </a:t>
            </a:r>
            <a:r>
              <a:rPr lang="en-US" sz="4800" b="1" dirty="0" smtClean="0"/>
              <a:t>Node JS, </a:t>
            </a:r>
            <a:r>
              <a:rPr lang="en-US" sz="4800" b="1" dirty="0"/>
              <a:t>Express and </a:t>
            </a:r>
            <a:r>
              <a:rPr lang="en-US" sz="4800" b="1" dirty="0" smtClean="0"/>
              <a:t>MongoDB</a:t>
            </a:r>
            <a:endParaRPr lang="en-US" sz="4800" dirty="0"/>
          </a:p>
        </p:txBody>
      </p:sp>
      <p:sp>
        <p:nvSpPr>
          <p:cNvPr id="3" name="Subtitle 2">
            <a:extLst>
              <a:ext uri="{FF2B5EF4-FFF2-40B4-BE49-F238E27FC236}">
                <a16:creationId xmlns:a16="http://schemas.microsoft.com/office/drawing/2014/main" xmlns="" id="{7E42C4E3-AFAF-4630-AF6D-21FB3C29CF71}"/>
              </a:ext>
            </a:extLst>
          </p:cNvPr>
          <p:cNvSpPr>
            <a:spLocks noGrp="1"/>
          </p:cNvSpPr>
          <p:nvPr>
            <p:ph type="subTitle" idx="1"/>
          </p:nvPr>
        </p:nvSpPr>
        <p:spPr>
          <a:xfrm>
            <a:off x="680366" y="4003978"/>
            <a:ext cx="4633806" cy="1591181"/>
          </a:xfrm>
        </p:spPr>
        <p:txBody>
          <a:bodyPr/>
          <a:lstStyle/>
          <a:p>
            <a:r>
              <a:rPr lang="en-IN" dirty="0" smtClean="0"/>
              <a:t>Submitted by </a:t>
            </a:r>
            <a:r>
              <a:rPr lang="en-IN" sz="3200" dirty="0" smtClean="0"/>
              <a:t>Aditi Sau</a:t>
            </a:r>
          </a:p>
          <a:p>
            <a:r>
              <a:rPr lang="en-IN" dirty="0" smtClean="0"/>
              <a:t>NSTI(W) Salt Lake, Kolkata</a:t>
            </a:r>
          </a:p>
          <a:p>
            <a:endParaRPr lang="en-IN" dirty="0" smtClean="0"/>
          </a:p>
          <a:p>
            <a:r>
              <a:rPr lang="en-IN" dirty="0" smtClean="0"/>
              <a:t>Guidance by  Mr. Lingaiah Boddu </a:t>
            </a:r>
            <a:endParaRPr lang="en-US" dirty="0"/>
          </a:p>
        </p:txBody>
      </p:sp>
      <p:grpSp>
        <p:nvGrpSpPr>
          <p:cNvPr id="6" name="Group 5"/>
          <p:cNvGrpSpPr/>
          <p:nvPr/>
        </p:nvGrpSpPr>
        <p:grpSpPr>
          <a:xfrm>
            <a:off x="2324610" y="5629221"/>
            <a:ext cx="6476490" cy="1053425"/>
            <a:chOff x="0" y="0"/>
            <a:chExt cx="6926580" cy="141986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30044" cy="1419860"/>
            </a:xfrm>
            <a:prstGeom prst="rect">
              <a:avLst/>
            </a:prstGeom>
            <a:noFill/>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19050"/>
              <a:ext cx="1038225" cy="1400810"/>
            </a:xfrm>
            <a:prstGeom prst="rect">
              <a:avLst/>
            </a:prstGeom>
            <a:noFill/>
            <a:ln>
              <a:noFill/>
            </a:ln>
          </p:spPr>
        </p:pic>
        <p:pic>
          <p:nvPicPr>
            <p:cNvPr id="9" name="image5.jpe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674" y="19052"/>
              <a:ext cx="1525906" cy="1400808"/>
            </a:xfrm>
            <a:prstGeom prst="rect">
              <a:avLst/>
            </a:prstGeom>
          </p:spPr>
        </p:pic>
      </p:grpSp>
      <p:pic>
        <p:nvPicPr>
          <p:cNvPr id="10" name="Picture Placeholder 9"/>
          <p:cNvPicPr>
            <a:picLocks noGrp="1" noChangeAspect="1"/>
          </p:cNvPicPr>
          <p:nvPr>
            <p:ph type="pic" sz="quarter" idx="10"/>
          </p:nvPr>
        </p:nvPicPr>
        <p:blipFill>
          <a:blip r:embed="rId5">
            <a:extLst>
              <a:ext uri="{28A0092B-C50C-407E-A947-70E740481C1C}">
                <a14:useLocalDpi xmlns:a14="http://schemas.microsoft.com/office/drawing/2010/main" val="0"/>
              </a:ext>
            </a:extLst>
          </a:blip>
          <a:stretch>
            <a:fillRect/>
          </a:stretch>
        </p:blipFill>
        <p:spPr>
          <a:xfrm>
            <a:off x="2619531" y="1264197"/>
            <a:ext cx="2458405" cy="2548147"/>
          </a:xfrm>
          <a:prstGeom prst="rect">
            <a:avLst/>
          </a:prstGeom>
          <a:noFill/>
          <a:ln>
            <a:noFill/>
          </a:ln>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529" y="2039979"/>
            <a:ext cx="9776012" cy="4952492"/>
          </a:xfrm>
        </p:spPr>
        <p:txBody>
          <a:bodyPr>
            <a:scene3d>
              <a:camera prst="isometricOffAxis1Right"/>
              <a:lightRig rig="threePt" dir="t"/>
            </a:scene3d>
          </a:bodyPr>
          <a:lstStyle/>
          <a:p>
            <a:r>
              <a:rPr lang="en-IN" sz="13800" dirty="0" smtClean="0"/>
              <a:t>Thank You</a:t>
            </a:r>
            <a:endParaRPr lang="en-US" dirty="0"/>
          </a:p>
        </p:txBody>
      </p:sp>
      <p:sp>
        <p:nvSpPr>
          <p:cNvPr id="3" name="Slide Number Placeholder 2"/>
          <p:cNvSpPr>
            <a:spLocks noGrp="1"/>
          </p:cNvSpPr>
          <p:nvPr>
            <p:ph type="sldNum" sz="quarter" idx="12"/>
          </p:nvPr>
        </p:nvSpPr>
        <p:spPr/>
        <p:txBody>
          <a:bodyPr/>
          <a:lstStyle/>
          <a:p>
            <a:fld id="{13D2E340-0663-474B-992C-9192B5C45E57}" type="slidenum">
              <a:rPr lang="en-US" noProof="0" smtClean="0"/>
              <a:t>10</a:t>
            </a:fld>
            <a:endParaRPr lang="en-US" noProof="0"/>
          </a:p>
        </p:txBody>
      </p:sp>
    </p:spTree>
    <p:extLst>
      <p:ext uri="{BB962C8B-B14F-4D97-AF65-F5344CB8AC3E}">
        <p14:creationId xmlns:p14="http://schemas.microsoft.com/office/powerpoint/2010/main" val="269663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hidden="1"/>
          <p:cNvSpPr>
            <a:spLocks noGrp="1"/>
          </p:cNvSpPr>
          <p:nvPr>
            <p:ph type="sldNum" sz="quarter" idx="12"/>
          </p:nvPr>
        </p:nvSpPr>
        <p:spPr/>
        <p:txBody>
          <a:bodyPr/>
          <a:lstStyle/>
          <a:p>
            <a:fld id="{13D2E340-0663-474B-992C-9192B5C45E57}" type="slidenum">
              <a:rPr lang="en-US" noProof="0" smtClean="0"/>
              <a:t>2</a:t>
            </a:fld>
            <a:endParaRPr lang="en-US" noProof="0"/>
          </a:p>
        </p:txBody>
      </p:sp>
      <p:pic>
        <p:nvPicPr>
          <p:cNvPr id="6" name="Picture 5"/>
          <p:cNvPicPr>
            <a:picLocks noChangeAspect="1"/>
          </p:cNvPicPr>
          <p:nvPr/>
        </p:nvPicPr>
        <p:blipFill>
          <a:blip r:embed="rId2"/>
          <a:stretch>
            <a:fillRect/>
          </a:stretch>
        </p:blipFill>
        <p:spPr>
          <a:xfrm>
            <a:off x="2329421" y="53341"/>
            <a:ext cx="7637929" cy="3576005"/>
          </a:xfrm>
          <a:prstGeom prst="rect">
            <a:avLst/>
          </a:prstGeom>
          <a:ln>
            <a:noFill/>
          </a:ln>
          <a:effectLst>
            <a:softEdge rad="635000"/>
          </a:effectLst>
        </p:spPr>
      </p:pic>
      <p:graphicFrame>
        <p:nvGraphicFramePr>
          <p:cNvPr id="8" name="Content Placeholder 88"/>
          <p:cNvGraphicFramePr>
            <a:graphicFrameLocks noGrp="1"/>
          </p:cNvGraphicFramePr>
          <p:nvPr>
            <p:ph idx="1"/>
            <p:extLst>
              <p:ext uri="{D42A27DB-BD31-4B8C-83A1-F6EECF244321}">
                <p14:modId xmlns:p14="http://schemas.microsoft.com/office/powerpoint/2010/main" val="1657790249"/>
              </p:ext>
            </p:extLst>
          </p:nvPr>
        </p:nvGraphicFramePr>
        <p:xfrm>
          <a:off x="580231" y="1841344"/>
          <a:ext cx="11136311" cy="5889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4"/>
          <p:cNvSpPr txBox="1">
            <a:spLocks/>
          </p:cNvSpPr>
          <p:nvPr/>
        </p:nvSpPr>
        <p:spPr>
          <a:xfrm>
            <a:off x="1745965" y="1680883"/>
            <a:ext cx="8473799" cy="1457542"/>
          </a:xfrm>
          <a:prstGeom prst="rect">
            <a:avLst/>
          </a:prstGeom>
        </p:spPr>
        <p:txBody>
          <a:bodyPr vert="horz" lIns="91440" tIns="45720" rIns="91440" bIns="45720" rtlCol="0" anchor="ctr">
            <a:noAutofit/>
          </a:bodyPr>
          <a:lstStyle>
            <a:lvl1pPr marL="0" indent="0" algn="r" defTabSz="914400" rtl="0" eaLnBrk="1" latinLnBrk="0" hangingPunct="1">
              <a:lnSpc>
                <a:spcPct val="113000"/>
              </a:lnSpc>
              <a:spcBef>
                <a:spcPts val="0"/>
              </a:spcBef>
              <a:buFont typeface="Arial" panose="020B0604020202020204" pitchFamily="34" charset="0"/>
              <a:buNone/>
              <a:defRPr sz="20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kern="1200" baseline="0">
                <a:solidFill>
                  <a:schemeClr val="tx1">
                    <a:tint val="7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kern="1200" baseline="0">
                <a:solidFill>
                  <a:schemeClr val="tx1">
                    <a:tint val="7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i="1" kern="1200" baseline="0">
                <a:solidFill>
                  <a:schemeClr val="tx1">
                    <a:tint val="7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i="1" kern="1200">
                <a:solidFill>
                  <a:schemeClr val="tx1">
                    <a:tint val="7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i="1" kern="1200" baseline="0">
                <a:solidFill>
                  <a:schemeClr val="tx1">
                    <a:tint val="75000"/>
                  </a:schemeClr>
                </a:solidFill>
                <a:latin typeface="+mn-lt"/>
                <a:ea typeface="+mn-ea"/>
                <a:cs typeface="+mn-cs"/>
              </a:defRPr>
            </a:lvl9pPr>
          </a:lstStyle>
          <a:p>
            <a:pPr algn="ctr"/>
            <a:r>
              <a:rPr lang="en-IN" sz="8800" u="sng" dirty="0" smtClean="0">
                <a:solidFill>
                  <a:schemeClr val="bg1"/>
                </a:solidFill>
                <a:latin typeface="+mj-lt"/>
              </a:rPr>
              <a:t>Agenda</a:t>
            </a:r>
            <a:endParaRPr lang="en-US" sz="8800" u="sng" dirty="0">
              <a:solidFill>
                <a:schemeClr val="bg1"/>
              </a:solidFill>
              <a:latin typeface="+mj-lt"/>
            </a:endParaRPr>
          </a:p>
        </p:txBody>
      </p:sp>
    </p:spTree>
    <p:extLst>
      <p:ext uri="{BB962C8B-B14F-4D97-AF65-F5344CB8AC3E}">
        <p14:creationId xmlns:p14="http://schemas.microsoft.com/office/powerpoint/2010/main" val="158891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1F34B-93F5-46C0-9BEC-B1A8D55008B4}"/>
              </a:ext>
            </a:extLst>
          </p:cNvPr>
          <p:cNvSpPr>
            <a:spLocks noGrp="1"/>
          </p:cNvSpPr>
          <p:nvPr>
            <p:ph type="title"/>
          </p:nvPr>
        </p:nvSpPr>
        <p:spPr/>
        <p:txBody>
          <a:bodyPr>
            <a:normAutofit/>
          </a:bodyPr>
          <a:lstStyle/>
          <a:p>
            <a:r>
              <a:rPr lang="en-IN" sz="4800" dirty="0" smtClean="0"/>
              <a:t>Introduction</a:t>
            </a:r>
            <a:endParaRPr lang="en-US" sz="4800" dirty="0"/>
          </a:p>
        </p:txBody>
      </p:sp>
      <p:sp>
        <p:nvSpPr>
          <p:cNvPr id="3" name="Text Placeholder 2">
            <a:extLst>
              <a:ext uri="{FF2B5EF4-FFF2-40B4-BE49-F238E27FC236}">
                <a16:creationId xmlns:a16="http://schemas.microsoft.com/office/drawing/2014/main" xmlns="" id="{381FDC16-3D69-48AD-B08B-ED28A10640C1}"/>
              </a:ext>
            </a:extLst>
          </p:cNvPr>
          <p:cNvSpPr>
            <a:spLocks noGrp="1"/>
          </p:cNvSpPr>
          <p:nvPr>
            <p:ph type="body" sz="quarter" idx="18"/>
          </p:nvPr>
        </p:nvSpPr>
        <p:spPr/>
        <p:txBody>
          <a:bodyPr>
            <a:normAutofit fontScale="92500" lnSpcReduction="20000"/>
          </a:bodyPr>
          <a:lstStyle/>
          <a:p>
            <a:pPr algn="just"/>
            <a:r>
              <a:rPr lang="en-US" dirty="0"/>
              <a:t> This application is developed using NodeJS and the Express framework, when we want to interact with a MongoDB database </a:t>
            </a:r>
            <a:r>
              <a:rPr lang="en-US" dirty="0" smtClean="0"/>
              <a:t>by code. </a:t>
            </a:r>
            <a:r>
              <a:rPr lang="en-US" dirty="0"/>
              <a:t>The purpose of this document is to describe the functionality and specifications of the design of a web application and to learn how to build a simple web-based application using Node </a:t>
            </a:r>
            <a:r>
              <a:rPr lang="en-US" dirty="0" err="1"/>
              <a:t>Js</a:t>
            </a:r>
            <a:r>
              <a:rPr lang="en-US" dirty="0"/>
              <a:t> and Mongo DB. </a:t>
            </a:r>
          </a:p>
          <a:p>
            <a:pPr algn="just"/>
            <a:endParaRPr lang="en-US" dirty="0"/>
          </a:p>
        </p:txBody>
      </p:sp>
      <p:sp>
        <p:nvSpPr>
          <p:cNvPr id="7" name="Slide Number Placeholder 6">
            <a:extLst>
              <a:ext uri="{FF2B5EF4-FFF2-40B4-BE49-F238E27FC236}">
                <a16:creationId xmlns:a16="http://schemas.microsoft.com/office/drawing/2014/main" xmlns="" id="{C7C944DD-F200-6B48-8A79-099A08992A35}"/>
              </a:ext>
            </a:extLst>
          </p:cNvPr>
          <p:cNvSpPr>
            <a:spLocks noGrp="1"/>
          </p:cNvSpPr>
          <p:nvPr>
            <p:ph type="sldNum" sz="quarter" idx="12"/>
          </p:nvPr>
        </p:nvSpPr>
        <p:spPr/>
        <p:txBody>
          <a:bodyPr/>
          <a:lstStyle/>
          <a:p>
            <a:fld id="{13D2E340-0663-474B-992C-9192B5C45E57}" type="slidenum">
              <a:rPr lang="en-US" smtClean="0"/>
              <a:t>3</a:t>
            </a:fld>
            <a:endParaRPr lang="en-US"/>
          </a:p>
        </p:txBody>
      </p:sp>
      <p:sp>
        <p:nvSpPr>
          <p:cNvPr id="9" name="Text Placeholder 8"/>
          <p:cNvSpPr>
            <a:spLocks noGrp="1"/>
          </p:cNvSpPr>
          <p:nvPr>
            <p:ph type="body" sz="quarter" idx="13"/>
          </p:nvPr>
        </p:nvSpPr>
        <p:spPr>
          <a:xfrm>
            <a:off x="6908800" y="1068724"/>
            <a:ext cx="3822699" cy="4903993"/>
          </a:xfrm>
        </p:spPr>
        <p:txBody>
          <a:bodyPr>
            <a:normAutofit/>
          </a:bodyPr>
          <a:lstStyle/>
          <a:p>
            <a:r>
              <a:rPr lang="en-US" sz="2000" b="1" u="sng" dirty="0" smtClean="0"/>
              <a:t>Modules of Website: </a:t>
            </a:r>
            <a:endParaRPr lang="en-US" sz="2000" b="1" u="sng" dirty="0"/>
          </a:p>
          <a:p>
            <a:pPr lvl="0"/>
            <a:r>
              <a:rPr lang="en-US" sz="1800" dirty="0"/>
              <a:t>Home</a:t>
            </a:r>
          </a:p>
          <a:p>
            <a:pPr lvl="0"/>
            <a:r>
              <a:rPr lang="en-US" sz="1800" dirty="0"/>
              <a:t>Overviews</a:t>
            </a:r>
          </a:p>
          <a:p>
            <a:pPr lvl="0"/>
            <a:r>
              <a:rPr lang="en-US" sz="1800" dirty="0"/>
              <a:t>Treatment</a:t>
            </a:r>
          </a:p>
          <a:p>
            <a:pPr lvl="0"/>
            <a:r>
              <a:rPr lang="en-US" sz="1800" dirty="0"/>
              <a:t>Contact Us</a:t>
            </a:r>
          </a:p>
          <a:p>
            <a:pPr lvl="0"/>
            <a:r>
              <a:rPr lang="en-US" sz="1800" dirty="0"/>
              <a:t>Login/Signup</a:t>
            </a:r>
          </a:p>
          <a:p>
            <a:endParaRPr lang="en-US" dirty="0"/>
          </a:p>
        </p:txBody>
      </p:sp>
    </p:spTree>
    <p:extLst>
      <p:ext uri="{BB962C8B-B14F-4D97-AF65-F5344CB8AC3E}">
        <p14:creationId xmlns:p14="http://schemas.microsoft.com/office/powerpoint/2010/main" val="170747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gConfetti">
          <a:fgClr>
            <a:srgbClr val="0070C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35BFF-A889-4B62-BCD4-168715A631DF}"/>
              </a:ext>
            </a:extLst>
          </p:cNvPr>
          <p:cNvSpPr>
            <a:spLocks noGrp="1"/>
          </p:cNvSpPr>
          <p:nvPr>
            <p:ph type="title"/>
          </p:nvPr>
        </p:nvSpPr>
        <p:spPr/>
        <p:txBody>
          <a:bodyPr>
            <a:normAutofit/>
          </a:bodyPr>
          <a:lstStyle/>
          <a:p>
            <a:r>
              <a:rPr lang="en-US" dirty="0" smtClean="0"/>
              <a:t>Services and tools required</a:t>
            </a:r>
            <a:endParaRPr lang="en-US" dirty="0"/>
          </a:p>
        </p:txBody>
      </p:sp>
      <p:sp>
        <p:nvSpPr>
          <p:cNvPr id="19" name="Content Placeholder 18">
            <a:extLst>
              <a:ext uri="{FF2B5EF4-FFF2-40B4-BE49-F238E27FC236}">
                <a16:creationId xmlns:a16="http://schemas.microsoft.com/office/drawing/2014/main" xmlns="" id="{C8822230-E7F6-4AEC-86F1-6874B8C03BA4}"/>
              </a:ext>
            </a:extLst>
          </p:cNvPr>
          <p:cNvSpPr>
            <a:spLocks noGrp="1"/>
          </p:cNvSpPr>
          <p:nvPr>
            <p:ph idx="1"/>
          </p:nvPr>
        </p:nvSpPr>
        <p:spPr>
          <a:xfrm>
            <a:off x="5162550" y="2019300"/>
            <a:ext cx="1944000" cy="4203700"/>
          </a:xfrm>
        </p:spPr>
        <p:txBody>
          <a:bodyPr/>
          <a:lstStyle/>
          <a:p>
            <a:r>
              <a:rPr lang="en-US" dirty="0"/>
              <a:t>Npm packages</a:t>
            </a:r>
          </a:p>
        </p:txBody>
      </p:sp>
      <p:sp>
        <p:nvSpPr>
          <p:cNvPr id="20" name="Text Placeholder 19">
            <a:extLst>
              <a:ext uri="{FF2B5EF4-FFF2-40B4-BE49-F238E27FC236}">
                <a16:creationId xmlns:a16="http://schemas.microsoft.com/office/drawing/2014/main" xmlns="" id="{72DB73E6-C510-4010-99CD-13C274B57E5B}"/>
              </a:ext>
            </a:extLst>
          </p:cNvPr>
          <p:cNvSpPr>
            <a:spLocks noGrp="1"/>
          </p:cNvSpPr>
          <p:nvPr>
            <p:ph type="body" sz="quarter" idx="13"/>
          </p:nvPr>
        </p:nvSpPr>
        <p:spPr>
          <a:xfrm>
            <a:off x="7295806" y="2019300"/>
            <a:ext cx="1943100" cy="4203700"/>
          </a:xfrm>
        </p:spPr>
        <p:txBody>
          <a:bodyPr/>
          <a:lstStyle/>
          <a:p>
            <a:r>
              <a:rPr lang="en-US" dirty="0"/>
              <a:t>Editor </a:t>
            </a:r>
            <a:r>
              <a:rPr lang="en-US" dirty="0" smtClean="0"/>
              <a:t>: VS </a:t>
            </a:r>
            <a:r>
              <a:rPr lang="en-US" dirty="0"/>
              <a:t>Code </a:t>
            </a:r>
          </a:p>
          <a:p>
            <a:r>
              <a:rPr lang="en-US" dirty="0" smtClean="0"/>
              <a:t>OS: </a:t>
            </a:r>
            <a:r>
              <a:rPr lang="en-US" dirty="0"/>
              <a:t>Windows 10</a:t>
            </a:r>
          </a:p>
          <a:p>
            <a:r>
              <a:rPr lang="en-US" dirty="0"/>
              <a:t>Browser: - </a:t>
            </a:r>
            <a:r>
              <a:rPr lang="en-US" dirty="0" smtClean="0"/>
              <a:t>Chrome</a:t>
            </a:r>
            <a:endParaRPr lang="en-US" dirty="0"/>
          </a:p>
        </p:txBody>
      </p:sp>
      <p:sp>
        <p:nvSpPr>
          <p:cNvPr id="21" name="Text Placeholder 20">
            <a:extLst>
              <a:ext uri="{FF2B5EF4-FFF2-40B4-BE49-F238E27FC236}">
                <a16:creationId xmlns:a16="http://schemas.microsoft.com/office/drawing/2014/main" xmlns="" id="{F544916F-9E82-4943-9F03-05F7811ACC2E}"/>
              </a:ext>
            </a:extLst>
          </p:cNvPr>
          <p:cNvSpPr>
            <a:spLocks noGrp="1"/>
          </p:cNvSpPr>
          <p:nvPr>
            <p:ph type="body" sz="quarter" idx="14"/>
          </p:nvPr>
        </p:nvSpPr>
        <p:spPr>
          <a:xfrm>
            <a:off x="9428163" y="2019300"/>
            <a:ext cx="1943100" cy="4203700"/>
          </a:xfrm>
        </p:spPr>
        <p:txBody>
          <a:bodyPr/>
          <a:lstStyle/>
          <a:p>
            <a:r>
              <a:rPr lang="en-US" dirty="0" smtClean="0"/>
              <a:t>Languages: HTML</a:t>
            </a:r>
            <a:r>
              <a:rPr lang="en-US" dirty="0"/>
              <a:t>, CSS, JavaScript.</a:t>
            </a:r>
          </a:p>
          <a:p>
            <a:r>
              <a:rPr lang="en-US" dirty="0" smtClean="0"/>
              <a:t>Runtime: - Node </a:t>
            </a:r>
            <a:r>
              <a:rPr lang="en-US" dirty="0" err="1" smtClean="0"/>
              <a:t>Js</a:t>
            </a:r>
            <a:r>
              <a:rPr lang="en-US" dirty="0" smtClean="0"/>
              <a:t> </a:t>
            </a:r>
            <a:endParaRPr lang="en-US" dirty="0"/>
          </a:p>
          <a:p>
            <a:r>
              <a:rPr lang="en-US" dirty="0" smtClean="0"/>
              <a:t>Non-RDBMS: MongoDB</a:t>
            </a:r>
            <a:endParaRPr lang="en-US" dirty="0"/>
          </a:p>
          <a:p>
            <a:r>
              <a:rPr lang="en-US" dirty="0" smtClean="0"/>
              <a:t>Library/Framework: Express</a:t>
            </a:r>
            <a:r>
              <a:rPr lang="en-US" dirty="0"/>
              <a:t>, Mongoose, Bootstrap</a:t>
            </a:r>
          </a:p>
        </p:txBody>
      </p:sp>
      <p:sp>
        <p:nvSpPr>
          <p:cNvPr id="22" name="Text Placeholder 21">
            <a:extLst>
              <a:ext uri="{FF2B5EF4-FFF2-40B4-BE49-F238E27FC236}">
                <a16:creationId xmlns:a16="http://schemas.microsoft.com/office/drawing/2014/main" xmlns="" id="{ADB68C1C-48A6-4CB6-AEB1-1B5B9EB9AA30}"/>
              </a:ext>
            </a:extLst>
          </p:cNvPr>
          <p:cNvSpPr>
            <a:spLocks noGrp="1"/>
          </p:cNvSpPr>
          <p:nvPr>
            <p:ph type="body" sz="quarter" idx="15"/>
          </p:nvPr>
        </p:nvSpPr>
        <p:spPr>
          <a:xfrm>
            <a:off x="5441550" y="2324100"/>
            <a:ext cx="1385999" cy="828000"/>
          </a:xfrm>
        </p:spPr>
        <p:txBody>
          <a:bodyPr/>
          <a:lstStyle/>
          <a:p>
            <a:r>
              <a:rPr lang="en-IN" dirty="0" smtClean="0"/>
              <a:t>Services</a:t>
            </a:r>
            <a:endParaRPr lang="en-US" dirty="0"/>
          </a:p>
        </p:txBody>
      </p:sp>
      <p:sp>
        <p:nvSpPr>
          <p:cNvPr id="23" name="Text Placeholder 22">
            <a:extLst>
              <a:ext uri="{FF2B5EF4-FFF2-40B4-BE49-F238E27FC236}">
                <a16:creationId xmlns:a16="http://schemas.microsoft.com/office/drawing/2014/main" xmlns="" id="{3C345EEF-8EE2-4AFF-A515-F49E6FA7CAD4}"/>
              </a:ext>
            </a:extLst>
          </p:cNvPr>
          <p:cNvSpPr>
            <a:spLocks noGrp="1"/>
          </p:cNvSpPr>
          <p:nvPr>
            <p:ph type="body" sz="quarter" idx="16"/>
          </p:nvPr>
        </p:nvSpPr>
        <p:spPr>
          <a:xfrm>
            <a:off x="7546146" y="2367300"/>
            <a:ext cx="1442419" cy="828000"/>
          </a:xfrm>
        </p:spPr>
        <p:txBody>
          <a:bodyPr>
            <a:normAutofit/>
          </a:bodyPr>
          <a:lstStyle/>
          <a:p>
            <a:r>
              <a:rPr lang="en-IN" dirty="0" smtClean="0"/>
              <a:t>Tools</a:t>
            </a:r>
            <a:endParaRPr lang="en-US" dirty="0"/>
          </a:p>
        </p:txBody>
      </p:sp>
      <p:sp>
        <p:nvSpPr>
          <p:cNvPr id="24" name="Text Placeholder 23">
            <a:extLst>
              <a:ext uri="{FF2B5EF4-FFF2-40B4-BE49-F238E27FC236}">
                <a16:creationId xmlns:a16="http://schemas.microsoft.com/office/drawing/2014/main" xmlns="" id="{C3C9C68B-77C0-41C6-AE3E-6C1B595CDE75}"/>
              </a:ext>
            </a:extLst>
          </p:cNvPr>
          <p:cNvSpPr>
            <a:spLocks noGrp="1"/>
          </p:cNvSpPr>
          <p:nvPr>
            <p:ph type="body" sz="quarter" idx="17"/>
          </p:nvPr>
        </p:nvSpPr>
        <p:spPr>
          <a:xfrm>
            <a:off x="9706938" y="2367300"/>
            <a:ext cx="1481762" cy="828000"/>
          </a:xfrm>
        </p:spPr>
        <p:txBody>
          <a:bodyPr>
            <a:noAutofit/>
          </a:bodyPr>
          <a:lstStyle/>
          <a:p>
            <a:r>
              <a:rPr lang="en-US" sz="1400" dirty="0"/>
              <a:t>Technologies</a:t>
            </a:r>
          </a:p>
        </p:txBody>
      </p:sp>
      <p:sp>
        <p:nvSpPr>
          <p:cNvPr id="16" name="Text Placeholder 15">
            <a:extLst>
              <a:ext uri="{FF2B5EF4-FFF2-40B4-BE49-F238E27FC236}">
                <a16:creationId xmlns:a16="http://schemas.microsoft.com/office/drawing/2014/main" xmlns="" id="{A761FA4B-43B9-4C0B-BD10-1127709C9786}"/>
              </a:ext>
            </a:extLst>
          </p:cNvPr>
          <p:cNvSpPr>
            <a:spLocks noGrp="1"/>
          </p:cNvSpPr>
          <p:nvPr>
            <p:ph type="body" sz="quarter" idx="18"/>
          </p:nvPr>
        </p:nvSpPr>
        <p:spPr/>
        <p:txBody>
          <a:bodyPr/>
          <a:lstStyle/>
          <a:p>
            <a:pPr algn="l"/>
            <a:r>
              <a:rPr lang="en-US" dirty="0" smtClean="0"/>
              <a:t>Provide services, tools &amp; technologies for own website are….</a:t>
            </a:r>
            <a:endParaRPr lang="en-US" dirty="0"/>
          </a:p>
        </p:txBody>
      </p:sp>
      <p:sp>
        <p:nvSpPr>
          <p:cNvPr id="3" name="Slide Number Placeholder 2">
            <a:extLst>
              <a:ext uri="{FF2B5EF4-FFF2-40B4-BE49-F238E27FC236}">
                <a16:creationId xmlns:a16="http://schemas.microsoft.com/office/drawing/2014/main" xmlns=""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Tree>
    <p:extLst>
      <p:ext uri="{BB962C8B-B14F-4D97-AF65-F5344CB8AC3E}">
        <p14:creationId xmlns:p14="http://schemas.microsoft.com/office/powerpoint/2010/main" val="37491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97F4D-F280-472F-9307-25B3E6BD88B5}"/>
              </a:ext>
            </a:extLst>
          </p:cNvPr>
          <p:cNvSpPr>
            <a:spLocks noGrp="1"/>
          </p:cNvSpPr>
          <p:nvPr>
            <p:ph type="title"/>
          </p:nvPr>
        </p:nvSpPr>
        <p:spPr/>
        <p:txBody>
          <a:bodyPr/>
          <a:lstStyle/>
          <a:p>
            <a:r>
              <a:rPr lang="en-US" dirty="0" smtClean="0"/>
              <a:t>Project Architecture</a:t>
            </a:r>
            <a:endParaRPr lang="en-US" dirty="0"/>
          </a:p>
        </p:txBody>
      </p:sp>
      <p:sp>
        <p:nvSpPr>
          <p:cNvPr id="4" name="Text Placeholder 3">
            <a:extLst>
              <a:ext uri="{FF2B5EF4-FFF2-40B4-BE49-F238E27FC236}">
                <a16:creationId xmlns:a16="http://schemas.microsoft.com/office/drawing/2014/main" xmlns="" id="{C1891695-E7DA-48AF-9EEB-86DA1F9BF74F}"/>
              </a:ext>
            </a:extLst>
          </p:cNvPr>
          <p:cNvSpPr>
            <a:spLocks noGrp="1"/>
          </p:cNvSpPr>
          <p:nvPr>
            <p:ph type="body" sz="quarter" idx="18"/>
          </p:nvPr>
        </p:nvSpPr>
        <p:spPr/>
        <p:txBody>
          <a:bodyPr/>
          <a:lstStyle/>
          <a:p>
            <a:pPr algn="l"/>
            <a:r>
              <a:rPr lang="en-IN" dirty="0" smtClean="0"/>
              <a:t>Frontend work gives the user interface and backend work is helps us to store the data of every users.</a:t>
            </a:r>
            <a:endParaRPr lang="en-US" dirty="0"/>
          </a:p>
        </p:txBody>
      </p:sp>
      <p:graphicFrame>
        <p:nvGraphicFramePr>
          <p:cNvPr id="5" name="Content Placeholder 2" descr="Timeline SmartArt">
            <a:extLst>
              <a:ext uri="{FF2B5EF4-FFF2-40B4-BE49-F238E27FC236}">
                <a16:creationId xmlns:a16="http://schemas.microsoft.com/office/drawing/2014/main" xmlns="" id="{49A92778-1E2C-48F2-99CD-26EF59E3C6C0}"/>
              </a:ext>
            </a:extLst>
          </p:cNvPr>
          <p:cNvGraphicFramePr>
            <a:graphicFrameLocks noGrp="1"/>
          </p:cNvGraphicFramePr>
          <p:nvPr>
            <p:ph idx="4294967295"/>
            <p:extLst>
              <p:ext uri="{D42A27DB-BD31-4B8C-83A1-F6EECF244321}">
                <p14:modId xmlns:p14="http://schemas.microsoft.com/office/powerpoint/2010/main" val="3881656669"/>
              </p:ext>
            </p:extLst>
          </p:nvPr>
        </p:nvGraphicFramePr>
        <p:xfrm>
          <a:off x="5419725" y="144929"/>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xmlns=""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dirty="0"/>
          </a:p>
        </p:txBody>
      </p:sp>
      <p:cxnSp>
        <p:nvCxnSpPr>
          <p:cNvPr id="10" name="Straight Arrow Connector 9"/>
          <p:cNvCxnSpPr/>
          <p:nvPr/>
        </p:nvCxnSpPr>
        <p:spPr>
          <a:xfrm>
            <a:off x="10772431" y="2895600"/>
            <a:ext cx="0" cy="1296572"/>
          </a:xfrm>
          <a:prstGeom prst="straightConnector1">
            <a:avLst/>
          </a:prstGeom>
          <a:ln w="28575" cap="flat" cmpd="sng">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58802" y="2895600"/>
            <a:ext cx="4009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833317" y="4192172"/>
            <a:ext cx="1702191" cy="461665"/>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2400" b="1" dirty="0" smtClean="0">
                <a:ln w="0"/>
                <a:effectLst>
                  <a:outerShdw blurRad="38100" dist="19050" dir="2700000" algn="tl" rotWithShape="0">
                    <a:schemeClr val="dk1">
                      <a:alpha val="40000"/>
                    </a:schemeClr>
                  </a:outerShdw>
                </a:effectLst>
              </a:rPr>
              <a:t>ADMIN</a:t>
            </a:r>
            <a:endParaRPr lang="en-US" sz="2400" b="1" dirty="0">
              <a:ln w="0"/>
              <a:effectLst>
                <a:outerShdw blurRad="38100" dist="19050" dir="2700000" algn="tl" rotWithShape="0">
                  <a:schemeClr val="dk1">
                    <a:alpha val="40000"/>
                  </a:schemeClr>
                </a:outerShdw>
              </a:effectLst>
            </a:endParaRPr>
          </a:p>
        </p:txBody>
      </p:sp>
      <p:cxnSp>
        <p:nvCxnSpPr>
          <p:cNvPr id="18" name="Straight Arrow Connector 17"/>
          <p:cNvCxnSpPr>
            <a:endCxn id="14" idx="0"/>
          </p:cNvCxnSpPr>
          <p:nvPr/>
        </p:nvCxnSpPr>
        <p:spPr>
          <a:xfrm>
            <a:off x="8467634" y="3204864"/>
            <a:ext cx="2216779" cy="987308"/>
          </a:xfrm>
          <a:prstGeom prst="straightConnector1">
            <a:avLst/>
          </a:prstGeom>
          <a:ln w="28575" cap="flat" cmpd="sng">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99761" y="4217209"/>
            <a:ext cx="1702191" cy="46166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IN" sz="2400" b="1" dirty="0" smtClean="0">
                <a:ln w="0"/>
                <a:effectLst>
                  <a:outerShdw blurRad="38100" dist="19050" dir="2700000" algn="tl" rotWithShape="0">
                    <a:schemeClr val="dk1">
                      <a:alpha val="40000"/>
                    </a:schemeClr>
                  </a:outerShdw>
                </a:effectLst>
              </a:rPr>
              <a:t>USER</a:t>
            </a:r>
            <a:endParaRPr lang="en-US" sz="2400" b="1" dirty="0">
              <a:ln w="0"/>
              <a:effectLst>
                <a:outerShdw blurRad="38100" dist="19050" dir="2700000" algn="tl" rotWithShape="0">
                  <a:schemeClr val="dk1">
                    <a:alpha val="40000"/>
                  </a:schemeClr>
                </a:outerShdw>
              </a:effectLst>
            </a:endParaRPr>
          </a:p>
        </p:txBody>
      </p:sp>
      <p:cxnSp>
        <p:nvCxnSpPr>
          <p:cNvPr id="21" name="Straight Arrow Connector 20"/>
          <p:cNvCxnSpPr/>
          <p:nvPr/>
        </p:nvCxnSpPr>
        <p:spPr>
          <a:xfrm>
            <a:off x="7101952" y="4448041"/>
            <a:ext cx="2731365" cy="0"/>
          </a:xfrm>
          <a:prstGeom prst="straightConnector1">
            <a:avLst/>
          </a:prstGeom>
          <a:ln w="28575" cap="flat" cmpd="sng">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7"/>
          <a:stretch>
            <a:fillRect/>
          </a:stretch>
        </p:blipFill>
        <p:spPr>
          <a:xfrm flipH="1">
            <a:off x="6250857" y="3204864"/>
            <a:ext cx="152405" cy="1125836"/>
          </a:xfrm>
          <a:prstGeom prst="rect">
            <a:avLst/>
          </a:prstGeom>
        </p:spPr>
      </p:pic>
      <p:cxnSp>
        <p:nvCxnSpPr>
          <p:cNvPr id="15" name="Straight Arrow Connector 14"/>
          <p:cNvCxnSpPr/>
          <p:nvPr/>
        </p:nvCxnSpPr>
        <p:spPr>
          <a:xfrm>
            <a:off x="6666744" y="3204864"/>
            <a:ext cx="3730664" cy="987308"/>
          </a:xfrm>
          <a:prstGeom prst="straightConnector1">
            <a:avLst/>
          </a:prstGeom>
          <a:ln w="28575" cap="flat" cmpd="sng">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7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Diagram</a:t>
            </a:r>
            <a:endParaRPr lang="en-US" dirty="0"/>
          </a:p>
        </p:txBody>
      </p:sp>
      <p:sp>
        <p:nvSpPr>
          <p:cNvPr id="3" name="Slide Number Placeholder 2"/>
          <p:cNvSpPr>
            <a:spLocks noGrp="1"/>
          </p:cNvSpPr>
          <p:nvPr>
            <p:ph type="sldNum" sz="quarter" idx="12"/>
          </p:nvPr>
        </p:nvSpPr>
        <p:spPr/>
        <p:txBody>
          <a:bodyPr/>
          <a:lstStyle/>
          <a:p>
            <a:fld id="{13D2E340-0663-474B-992C-9192B5C45E57}" type="slidenum">
              <a:rPr lang="en-US" noProof="0" smtClean="0"/>
              <a:t>6</a:t>
            </a:fld>
            <a:endParaRPr lang="en-US" noProof="0"/>
          </a:p>
        </p:txBody>
      </p:sp>
      <p:sp>
        <p:nvSpPr>
          <p:cNvPr id="4" name="Text Placeholder 3"/>
          <p:cNvSpPr>
            <a:spLocks noGrp="1"/>
          </p:cNvSpPr>
          <p:nvPr>
            <p:ph type="body" sz="quarter" idx="18"/>
          </p:nvPr>
        </p:nvSpPr>
        <p:spPr/>
        <p:txBody>
          <a:bodyPr/>
          <a:lstStyle/>
          <a:p>
            <a:r>
              <a:rPr lang="en-IN" dirty="0" smtClean="0"/>
              <a:t>Here user have chances to access and generate their data.</a:t>
            </a:r>
            <a:endParaRPr lang="en-US" dirty="0"/>
          </a:p>
        </p:txBody>
      </p:sp>
      <p:sp>
        <p:nvSpPr>
          <p:cNvPr id="5" name="Rectangle 2"/>
          <p:cNvSpPr>
            <a:spLocks noChangeArrowheads="1"/>
          </p:cNvSpPr>
          <p:nvPr/>
        </p:nvSpPr>
        <p:spPr bwMode="auto">
          <a:xfrm>
            <a:off x="4595906" y="-1636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extLst>
              <p:ext uri="{D42A27DB-BD31-4B8C-83A1-F6EECF244321}">
                <p14:modId xmlns:p14="http://schemas.microsoft.com/office/powerpoint/2010/main" val="2046936365"/>
              </p:ext>
            </p:extLst>
          </p:nvPr>
        </p:nvGraphicFramePr>
        <p:xfrm>
          <a:off x="5696361" y="775765"/>
          <a:ext cx="5486400" cy="4531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a:spLocks noChangeArrowheads="1"/>
          </p:cNvSpPr>
          <p:nvPr/>
        </p:nvSpPr>
        <p:spPr bwMode="auto">
          <a:xfrm>
            <a:off x="4595906" y="-1179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0050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8"/>
          </p:nvPr>
        </p:nvSpPr>
        <p:spPr/>
        <p:txBody>
          <a:bodyPr/>
          <a:lstStyle/>
          <a:p>
            <a:r>
              <a:rPr lang="en-IN" dirty="0" smtClean="0"/>
              <a:t>This pages are shown in the browser by codes.</a:t>
            </a:r>
            <a:endParaRPr lang="en-US" dirty="0"/>
          </a:p>
        </p:txBody>
      </p:sp>
      <p:sp>
        <p:nvSpPr>
          <p:cNvPr id="3" name="Slide Number Placeholder 2"/>
          <p:cNvSpPr>
            <a:spLocks noGrp="1"/>
          </p:cNvSpPr>
          <p:nvPr>
            <p:ph type="sldNum" sz="quarter" idx="12"/>
          </p:nvPr>
        </p:nvSpPr>
        <p:spPr/>
        <p:txBody>
          <a:bodyPr/>
          <a:lstStyle/>
          <a:p>
            <a:fld id="{13D2E340-0663-474B-992C-9192B5C45E57}" type="slidenum">
              <a:rPr lang="en-US" noProof="0" smtClean="0"/>
              <a:t>7</a:t>
            </a:fld>
            <a:endParaRPr lang="en-US" noProof="0"/>
          </a:p>
        </p:txBody>
      </p:sp>
      <p:sp>
        <p:nvSpPr>
          <p:cNvPr id="5" name="Title 4"/>
          <p:cNvSpPr>
            <a:spLocks noGrp="1"/>
          </p:cNvSpPr>
          <p:nvPr>
            <p:ph type="title"/>
          </p:nvPr>
        </p:nvSpPr>
        <p:spPr/>
        <p:txBody>
          <a:bodyPr/>
          <a:lstStyle/>
          <a:p>
            <a:r>
              <a:rPr lang="en-IN" dirty="0" smtClean="0"/>
              <a:t>Project Demo</a:t>
            </a:r>
            <a:endParaRPr lang="en-US" dirty="0"/>
          </a:p>
        </p:txBody>
      </p:sp>
      <p:pic>
        <p:nvPicPr>
          <p:cNvPr id="8" name="Content Placeholder 7"/>
          <p:cNvPicPr>
            <a:picLocks noGrp="1"/>
          </p:cNvPicPr>
          <p:nvPr>
            <p:ph idx="1"/>
          </p:nvPr>
        </p:nvPicPr>
        <p:blipFill rotWithShape="1">
          <a:blip r:embed="rId2"/>
          <a:srcRect t="4025"/>
          <a:stretch/>
        </p:blipFill>
        <p:spPr bwMode="auto">
          <a:xfrm>
            <a:off x="5181600" y="1710651"/>
            <a:ext cx="6248400" cy="3371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774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dirty="0" smtClean="0"/>
              <a:t>Sign up &amp; take appointment</a:t>
            </a:r>
            <a:endParaRPr lang="en-US" sz="4000" dirty="0"/>
          </a:p>
        </p:txBody>
      </p:sp>
      <p:sp>
        <p:nvSpPr>
          <p:cNvPr id="4" name="Slide Number Placeholder 3"/>
          <p:cNvSpPr>
            <a:spLocks noGrp="1"/>
          </p:cNvSpPr>
          <p:nvPr>
            <p:ph type="sldNum" sz="quarter" idx="12"/>
          </p:nvPr>
        </p:nvSpPr>
        <p:spPr/>
        <p:txBody>
          <a:bodyPr/>
          <a:lstStyle/>
          <a:p>
            <a:fld id="{13D2E340-0663-474B-992C-9192B5C45E57}" type="slidenum">
              <a:rPr lang="en-US" noProof="0" smtClean="0"/>
              <a:t>8</a:t>
            </a:fld>
            <a:endParaRPr lang="en-US" noProof="0"/>
          </a:p>
        </p:txBody>
      </p:sp>
      <p:pic>
        <p:nvPicPr>
          <p:cNvPr id="7" name="Picture 6"/>
          <p:cNvPicPr/>
          <p:nvPr/>
        </p:nvPicPr>
        <p:blipFill rotWithShape="1">
          <a:blip r:embed="rId2"/>
          <a:srcRect t="3622"/>
          <a:stretch/>
        </p:blipFill>
        <p:spPr bwMode="auto">
          <a:xfrm>
            <a:off x="6248400" y="0"/>
            <a:ext cx="5943600" cy="322008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srcRect t="4025"/>
          <a:stretch/>
        </p:blipFill>
        <p:spPr bwMode="auto">
          <a:xfrm>
            <a:off x="0" y="3035924"/>
            <a:ext cx="5943600" cy="3206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731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smtClean="0"/>
              <a:t>Conclusion</a:t>
            </a:r>
            <a:br>
              <a:rPr lang="en-US" dirty="0" smtClean="0"/>
            </a:br>
            <a:endParaRPr lang="en-US" dirty="0"/>
          </a:p>
        </p:txBody>
      </p:sp>
      <p:sp>
        <p:nvSpPr>
          <p:cNvPr id="8" name="TextBox 7">
            <a:hlinkClick r:id="rId2"/>
            <a:extLst>
              <a:ext uri="{FF2B5EF4-FFF2-40B4-BE49-F238E27FC236}">
                <a16:creationId xmlns:a16="http://schemas.microsoft.com/office/drawing/2014/main" xmlns="" id="{5FC6C278-4035-446A-A94B-030E792FDDF5}"/>
              </a:ext>
            </a:extLst>
          </p:cNvPr>
          <p:cNvSpPr txBox="1"/>
          <p:nvPr/>
        </p:nvSpPr>
        <p:spPr>
          <a:xfrm>
            <a:off x="342899" y="1830186"/>
            <a:ext cx="5410201" cy="4405514"/>
          </a:xfrm>
          <a:prstGeom prst="rect">
            <a:avLst/>
          </a:prstGeom>
          <a:noFill/>
        </p:spPr>
        <p:txBody>
          <a:bodyPr wrap="square" rtlCol="0">
            <a:noAutofit/>
          </a:bodyPr>
          <a:lstStyle/>
          <a:p>
            <a:r>
              <a:rPr lang="en-US" sz="2000" dirty="0"/>
              <a:t>While building an application using NodeJS, Express and MongoDB, it’s important to make sure everything is installed and configured correctly. In this project, covered those key steps in the process. </a:t>
            </a:r>
          </a:p>
        </p:txBody>
      </p:sp>
      <p:sp>
        <p:nvSpPr>
          <p:cNvPr id="5" name="Slide Number Placeholder 4">
            <a:extLst>
              <a:ext uri="{FF2B5EF4-FFF2-40B4-BE49-F238E27FC236}">
                <a16:creationId xmlns:a16="http://schemas.microsoft.com/office/drawing/2014/main" xmlns="" id="{C8D30775-E195-4C4C-93B0-0261753A3724}"/>
              </a:ext>
            </a:extLst>
          </p:cNvPr>
          <p:cNvSpPr>
            <a:spLocks noGrp="1"/>
          </p:cNvSpPr>
          <p:nvPr>
            <p:ph type="sldNum" sz="quarter" idx="12"/>
          </p:nvPr>
        </p:nvSpPr>
        <p:spPr/>
        <p:txBody>
          <a:bodyPr/>
          <a:lstStyle/>
          <a:p>
            <a:fld id="{13D2E340-0663-474B-992C-9192B5C45E57}" type="slidenum">
              <a:rPr lang="en-US" smtClean="0"/>
              <a:t>9</a:t>
            </a:fld>
            <a:endParaRPr lang="en-US"/>
          </a:p>
        </p:txBody>
      </p:sp>
      <p:pic>
        <p:nvPicPr>
          <p:cNvPr id="6" name="Picture 5"/>
          <p:cNvPicPr/>
          <p:nvPr/>
        </p:nvPicPr>
        <p:blipFill rotWithShape="1">
          <a:blip r:embed="rId3"/>
          <a:srcRect t="4427"/>
          <a:stretch/>
        </p:blipFill>
        <p:spPr bwMode="auto">
          <a:xfrm>
            <a:off x="5796755" y="559678"/>
            <a:ext cx="5943600" cy="40123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282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Corbel</vt:lpstr>
      <vt:lpstr>Headlines</vt:lpstr>
      <vt:lpstr>Application Using Node JS, Express and MongoDB</vt:lpstr>
      <vt:lpstr>PowerPoint Presentation</vt:lpstr>
      <vt:lpstr>Introduction</vt:lpstr>
      <vt:lpstr>Services and tools required</vt:lpstr>
      <vt:lpstr>Project Architecture</vt:lpstr>
      <vt:lpstr>User Diagram</vt:lpstr>
      <vt:lpstr>Project Demo</vt:lpstr>
      <vt:lpstr>Sign up &amp; take appointment</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2021-08-11T14:22:39Z</dcterms:created>
  <dcterms:modified xsi:type="dcterms:W3CDTF">2021-08-13T08:53:59Z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