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7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42"/>
    <p:restoredTop sz="94740"/>
  </p:normalViewPr>
  <p:slideViewPr>
    <p:cSldViewPr snapToGrid="0" snapToObjects="1">
      <p:cViewPr varScale="1">
        <p:scale>
          <a:sx n="131" d="100"/>
          <a:sy n="131" d="100"/>
        </p:scale>
        <p:origin x="7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30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1/24/19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1/24/19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2FB7A-F12B-CD4D-8559-650F4868E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CBB88-B56E-EA42-A61B-D3AB7F012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696A1-F8B2-954E-A5DA-2331840D0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1/24/19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7D1E7E-83ED-BD4B-A5AF-D8AC09D68B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4462" y="6283599"/>
            <a:ext cx="4230446" cy="43787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0CB5C-B84A-514A-A5A0-C5AC9E73E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74622-2C96-C042-83BF-1A726042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7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D0108-3981-1549-A4CB-4D0FE6FD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5A093-2AD2-9349-B50A-B7B88209B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4A06B-5DBB-424F-86C1-EE1F0C6A2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3209C-1F52-C646-8EE1-58E8EB857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2EF7B-DC76-6F4E-8772-BDFDBF4B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02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0C42BC-E1BF-794A-BEEC-437117636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C45AD-B77B-694D-92CA-D4FA914DE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149C7-B7AF-EE43-98CF-1D7CBDC4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26FA7-F97E-754E-B4CA-D37F6E57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E1139-0060-E346-9F3F-28F3A527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8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03A6-7D46-8F41-8AFA-F2DCEB5B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B9CE8-C78D-C445-BCD6-A816A89CE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F461B-9225-E941-B67E-F1CFC15D2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F1779-EEC5-F146-A237-56494528F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DC0FB-2EE9-7F42-B0DF-CFF627C92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9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6AC19-07B6-0644-A04B-3160E5287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01923-58A4-F843-9053-52A8CD139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7314D-7828-F741-9D95-55EC91A61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D0851-13E6-424D-9C2E-1FAE4644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D49C9-EC39-7F42-A3C5-326D1EF2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5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A3E1F-D8B9-BF42-8A66-0B4BB621D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F2411-0A6B-CE40-888E-DF6851057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D581-7115-1543-BEFA-9BDA990CC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641F9-C3D3-084B-B988-17CA1EAB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4858C-8C04-8743-B0F9-F0067798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61CAC-0734-F24D-9D05-BAA72489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9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E1E6B-81D0-B64C-A830-30B6E4083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405A4-EAA4-5447-AAB9-39AC9B0B5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A46CB-5940-1340-AE42-99C42BBA8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ABB1F0-6F50-BD42-93D9-BCBB5339B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6D6CE6-9799-C543-AE82-CE9E9ED9B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E3C5AE-6923-5E44-AA54-47980E129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FB1E3-6828-E94D-AAA8-F7B624493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1DD239-2AB5-E34B-9A56-32C9F61E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9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D57B6-4625-2149-BB04-012454937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67FAF0-5A46-1542-A59B-4155824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61CD37-7AB8-114F-B8A6-411954022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4264D7-8895-EE45-9658-C5FF8F42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0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8BB7FA-2258-C64B-9A1D-81683476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7C2AD0-8E67-9E4C-A046-98757BA7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EE54A-96EF-5D44-ABA5-5EDA7C0F2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81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CAFB7-F9F1-984C-8249-31FF41D0C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2E12F-F459-C348-A8E3-36E8F0A40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9425A-00AD-904F-AB89-EDD4C258B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D3BF2-FBC9-5649-9190-E1C778FE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A4D89-3A9B-2B45-87F5-3F6907135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7A05E-3521-3141-96F8-AC86CB2F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5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9E5D8-D804-C44E-9873-BF2EF3C22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E226E2-A399-FD45-ACF1-DBE31FCC2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32876-E772-7942-AF60-F9248CEB9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69457-B63D-0B4C-BD6B-44AC10E7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CAADF-CF61-2C42-B5B5-FB24616F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66FA6-0481-E74C-B020-CE2EC5AD4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9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2DEF36-CDDB-4C49-A6CD-A99D898F9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B4B30-356C-9846-B509-AC7C68F5C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B3BF9-B9A0-8240-889B-D82F503CE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03E69-EC06-8B44-9E5D-DAAB988B5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6A4C2-258B-1E46-850A-BA76C2CB7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06D4DA-1395-A54D-AB1D-F496808E6208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54462" y="6283599"/>
            <a:ext cx="4230446" cy="43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8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Trees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subtitle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F939B-86D1-E344-85EA-E906B5894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Depth-first walk,</a:t>
            </a:r>
            <a:r>
              <a:rPr lang="en-US" dirty="0"/>
              <a:t> two different </a:t>
            </a:r>
            <a:r>
              <a:rPr lang="en-US" i="1" dirty="0"/>
              <a:t>traversals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D8B17C-9D7A-CB4E-9BF2-5FDCC112F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873770"/>
            <a:ext cx="2794000" cy="2387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7CCADF-D780-6A49-90A4-98D9C7974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86170"/>
            <a:ext cx="2794000" cy="2387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2B723C5-4686-F141-8512-D3865FD95D72}"/>
              </a:ext>
            </a:extLst>
          </p:cNvPr>
          <p:cNvSpPr/>
          <p:nvPr/>
        </p:nvSpPr>
        <p:spPr>
          <a:xfrm>
            <a:off x="144573" y="6435166"/>
            <a:ext cx="2504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Images from </a:t>
            </a:r>
            <a:r>
              <a:rPr lang="en-US" dirty="0" err="1">
                <a:solidFill>
                  <a:srgbClr val="000000"/>
                </a:solidFill>
                <a:latin typeface="Helvetica Neue" panose="02000503000000020004" pitchFamily="2" charset="0"/>
              </a:rPr>
              <a:t>wikipedia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D99BD3-B035-754E-A881-47DC2C10B1E4}"/>
              </a:ext>
            </a:extLst>
          </p:cNvPr>
          <p:cNvSpPr txBox="1"/>
          <p:nvPr/>
        </p:nvSpPr>
        <p:spPr>
          <a:xfrm>
            <a:off x="4645543" y="1690688"/>
            <a:ext cx="5840874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walk(t):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t is None: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t.value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 # before    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walk(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t.left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walk(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t.right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9F57A8-254F-CA44-823F-E0CBA8D6720D}"/>
              </a:ext>
            </a:extLst>
          </p:cNvPr>
          <p:cNvSpPr txBox="1"/>
          <p:nvPr/>
        </p:nvSpPr>
        <p:spPr>
          <a:xfrm>
            <a:off x="4645543" y="4098074"/>
            <a:ext cx="5840874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walk(t):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t is None: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walk(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t.left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walk(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t.right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t.value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 # after</a:t>
            </a:r>
          </a:p>
        </p:txBody>
      </p:sp>
    </p:spTree>
    <p:extLst>
      <p:ext uri="{BB962C8B-B14F-4D97-AF65-F5344CB8AC3E}">
        <p14:creationId xmlns:p14="http://schemas.microsoft.com/office/powerpoint/2010/main" val="1602836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97E65415-5BD3-E646-A4C8-B2EDCF97EB05}" vid="{93AF98CC-E21A-BB4D-A350-89AA55D7A2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85</Words>
  <Application>Microsoft Macintosh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Helvetica Neue</vt:lpstr>
      <vt:lpstr>Monaco</vt:lpstr>
      <vt:lpstr>Office Theme</vt:lpstr>
      <vt:lpstr>Trees</vt:lpstr>
      <vt:lpstr>Depth-first walk, two different traversals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Microsoft Office User</dc:creator>
  <cp:lastModifiedBy>Microsoft Office User</cp:lastModifiedBy>
  <cp:revision>1</cp:revision>
  <cp:lastPrinted>2019-01-22T02:26:40Z</cp:lastPrinted>
  <dcterms:created xsi:type="dcterms:W3CDTF">2019-01-24T20:17:42Z</dcterms:created>
  <dcterms:modified xsi:type="dcterms:W3CDTF">2019-01-24T20:18:00Z</dcterms:modified>
</cp:coreProperties>
</file>