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 smtClean="0"/>
              <a:t>Anomly</a:t>
            </a:r>
            <a:r>
              <a:rPr lang="en-US" b="1" dirty="0" smtClean="0"/>
              <a:t> detection with isolation forests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What’s few and different?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</a:t>
            </a:r>
            <a:r>
              <a:rPr lang="en-US" b="1" dirty="0" smtClean="0"/>
              <a:t>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Applications include detecting network attacks, financial fraud, unusual changes in stock prices or other </a:t>
            </a:r>
            <a:r>
              <a:rPr lang="en-US" dirty="0" err="1"/>
              <a:t>timeseries</a:t>
            </a:r>
            <a:r>
              <a:rPr lang="en-US" dirty="0"/>
              <a:t> / signals</a:t>
            </a:r>
          </a:p>
          <a:p>
            <a:r>
              <a:rPr lang="en-US" dirty="0" smtClean="0"/>
              <a:t>Either focus on what’s normal and look for “</a:t>
            </a:r>
            <a:r>
              <a:rPr lang="en-US" dirty="0" err="1" smtClean="0"/>
              <a:t>nonnormal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e.g., use kernel density estimates and look for elements &gt; 4 sigma</a:t>
            </a:r>
          </a:p>
          <a:p>
            <a:r>
              <a:rPr lang="en-US" dirty="0" smtClean="0"/>
              <a:t>Or, focus on the unusual, which is what isolation forests do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647700"/>
            <a:ext cx="7569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25" y="1690688"/>
            <a:ext cx="6718300" cy="22987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86" y="4488094"/>
            <a:ext cx="4483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9026025B-F60A-BA40-B70B-C88196358DB1}" vid="{B56B3E15-7133-F841-A967-F63A8598A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33</TotalTime>
  <Words>44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Anomly detection with isolation forests</vt:lpstr>
      <vt:lpstr>Anomaly detection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Anomly detection with isolation forests</dc:title>
  <dc:creator>Microsoft Office User</dc:creator>
  <cp:lastModifiedBy>Microsoft Office User</cp:lastModifiedBy>
  <cp:revision>4</cp:revision>
  <dcterms:created xsi:type="dcterms:W3CDTF">2019-01-31T17:24:19Z</dcterms:created>
  <dcterms:modified xsi:type="dcterms:W3CDTF">2019-01-31T17:57:40Z</dcterms:modified>
</cp:coreProperties>
</file>