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7" r:id="rId4"/>
    <p:sldId id="263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43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</a:t>
            </a:r>
            <a:r>
              <a:rPr lang="en-US" b="1" dirty="0" smtClean="0"/>
              <a:t>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know data is sorted, we can search faster than linearly</a:t>
            </a:r>
          </a:p>
          <a:p>
            <a:r>
              <a:rPr lang="en-US" dirty="0" smtClean="0"/>
              <a:t>Means we don’t have to examine every element worst-case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97" y="3368158"/>
            <a:ext cx="3649215" cy="27131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5914" y="3076720"/>
            <a:ext cx="782305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left = 0; right = n-1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while left&lt;=right: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mid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 (first + last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)/2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if a[mid]==x: return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mid 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else: left = mid+1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6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653DF-196F-B948-A99F-64195A19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30551D-F101-0A4F-AFCF-264470ACE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5CC5E-35CB-EE4F-92B1-28E459CF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9026025B-F60A-BA40-B70B-C88196358DB1}" vid="{B56B3E15-7133-F841-A967-F63A8598A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0</TotalTime>
  <Words>80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Monaco</vt:lpstr>
      <vt:lpstr>Arial</vt:lpstr>
      <vt:lpstr>Office Theme</vt:lpstr>
      <vt:lpstr>title</vt:lpstr>
      <vt:lpstr>title</vt:lpstr>
      <vt:lpstr>Binary search</vt:lpstr>
      <vt:lpstr>title</vt:lpstr>
      <vt:lpstr>title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Microsoft Office User</cp:lastModifiedBy>
  <cp:revision>1</cp:revision>
  <dcterms:created xsi:type="dcterms:W3CDTF">2019-01-21T22:21:58Z</dcterms:created>
  <dcterms:modified xsi:type="dcterms:W3CDTF">2019-01-21T22:22:12Z</dcterms:modified>
</cp:coreProperties>
</file>