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0" r:id="rId2"/>
    <p:sldId id="617" r:id="rId3"/>
    <p:sldId id="666" r:id="rId4"/>
    <p:sldId id="618" r:id="rId5"/>
    <p:sldId id="629" r:id="rId6"/>
    <p:sldId id="630" r:id="rId7"/>
    <p:sldId id="631" r:id="rId8"/>
    <p:sldId id="632" r:id="rId9"/>
    <p:sldId id="62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B532-3950-ABB5-054A-9CF7D935D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E27A0-2D91-0DD8-C2FA-D9DEA2FF5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2CE89-5AF3-FF67-96D9-899FCD57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4E79-1E5E-455B-B69B-C090931BFFB9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2B5C-7CC4-2E21-CC14-551A3A49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E46F8-33CA-982D-DD28-62B08DE6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F18A-9522-4337-AD23-DED6A4F7A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9AC2-7C54-7AF9-DDFE-5BF3F904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2444D-A856-2501-8C21-13622E057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7A5F6-3E88-9702-5557-9C0E278D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4E79-1E5E-455B-B69B-C090931BFFB9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3169-C77C-A3C7-208D-3C2ED893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3C8B-C0E7-0D9F-81B1-75955CA8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F18A-9522-4337-AD23-DED6A4F7A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34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C4360-B4F3-9B63-B449-36A8C4987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B1715-38D3-58ED-8244-B993EF08A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70E12-CF29-BE2F-4AD4-6144925F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4E79-1E5E-455B-B69B-C090931BFFB9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A16D-D7CC-5D9C-9EF9-3AF761D6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92C7C-DDD3-6A78-1786-893F3964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F18A-9522-4337-AD23-DED6A4F7A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8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62E0-B6F3-C039-2BCC-8293085D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A3EA-A235-12AB-C306-C7285CDD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C4E1-2EFC-3D5F-3D92-84D39E90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4E79-1E5E-455B-B69B-C090931BFFB9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1BF4-D4C0-5AC0-662D-71A7AEA5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8463E-487C-101A-8C83-A5DF29FD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F18A-9522-4337-AD23-DED6A4F7A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3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61EC-3182-2439-83BF-7DF12562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27025-C82A-80AE-285B-AECF8C9F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B33B-CED6-F322-DF90-E35251FF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4E79-1E5E-455B-B69B-C090931BFFB9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2A107-4EDF-ACFA-437A-E6505E92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D845-A464-09C0-1F77-49EACB79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F18A-9522-4337-AD23-DED6A4F7A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10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020F-6D37-DC92-EB12-0C34A97E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28CC-EE37-44F1-6295-FBFE13C83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01BEE-BAEB-7966-B35C-F5A2FB9E3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2D463-545D-6046-7505-499F5B7B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4E79-1E5E-455B-B69B-C090931BFFB9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132A-7643-AC48-C783-DFF72A91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645B5-EBE7-31EE-8FDF-C7C326E7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F18A-9522-4337-AD23-DED6A4F7A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03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1294-93BF-FCCD-935C-93816592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C92EC-15F2-E33E-4C93-9E321CF5F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56975-EE2D-FF3E-9F9A-2EEBC9543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33DB0-439A-5155-D5EA-F1A11C83B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21C4B-0041-22D1-0D8C-0160ED195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823BE-0783-8025-EB42-A15A80B9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4E79-1E5E-455B-B69B-C090931BFFB9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DCC0C-9B42-7846-E76B-108F2539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3B458-0CC7-B4A5-AA20-5DB86E62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F18A-9522-4337-AD23-DED6A4F7A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8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4FAF-DE29-038D-0DC3-9BA3E947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98679-19EA-D4B0-DE5C-96692531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4E79-1E5E-455B-B69B-C090931BFFB9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9B333-D9A4-1760-9E0C-37E1AB4D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70866-2091-0373-6EAB-4F849C25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F18A-9522-4337-AD23-DED6A4F7A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5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4565D-85A0-F170-BEB9-1EB9E597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4E79-1E5E-455B-B69B-C090931BFFB9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2B1CD-624D-8EA0-F372-948C7AFC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CDF16-CE96-B9AB-6B8C-48804F7B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F18A-9522-4337-AD23-DED6A4F7A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71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652F-AB4D-98F9-6793-EFA5041F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43AD-B911-3146-7283-2A3922C01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E8EB7-A1C4-728F-C982-747E6DA4E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6D1E8-8A1E-F6C4-7DFD-AAC592EA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4E79-1E5E-455B-B69B-C090931BFFB9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03881-F0C9-C74D-C72A-2D56DA3E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F712-1BCD-2FE4-7283-904C497A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F18A-9522-4337-AD23-DED6A4F7A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8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B1B1-60A2-EFF4-47E5-BFB29611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3FE56-DC1F-CE59-BBDE-253783730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E5542-5D6C-99F1-1142-B5F34637B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A1D15-8AB7-2B1F-E7CF-1A494890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4E79-1E5E-455B-B69B-C090931BFFB9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58BF2-A52B-4EA5-66B9-1AF86ED2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E4843-78A8-B800-5863-05E66F1A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F18A-9522-4337-AD23-DED6A4F7A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33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E348E-907E-BD21-4715-A7738C3C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FCD0-9CCD-C274-5D8F-A0EF36A9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7C3F-03C5-51B9-3897-D8074EB36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4E79-1E5E-455B-B69B-C090931BFFB9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A301-D2A7-ABF2-DBEE-E3D8D74D5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C3DD-85C4-1AA1-20E1-E8CE624B0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8F18A-9522-4337-AD23-DED6A4F7A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59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D96DBAAA-7405-412A-88FF-9D0680E6A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28601"/>
            <a:ext cx="2743200" cy="480131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dk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Li-air batteries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76E88-F266-4C9F-8781-352CD5089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" b="3339"/>
          <a:stretch/>
        </p:blipFill>
        <p:spPr>
          <a:xfrm>
            <a:off x="1676400" y="1600201"/>
            <a:ext cx="8839200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0925B5-670E-01A4-DE51-15549CEC795A}"/>
              </a:ext>
            </a:extLst>
          </p:cNvPr>
          <p:cNvSpPr txBox="1"/>
          <p:nvPr/>
        </p:nvSpPr>
        <p:spPr>
          <a:xfrm>
            <a:off x="3886200" y="6030839"/>
            <a:ext cx="5257800" cy="26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92" dirty="0"/>
              <a:t>https://www.youtube.com/watch?v=8pMFLpiqPAc</a:t>
            </a:r>
          </a:p>
        </p:txBody>
      </p:sp>
    </p:spTree>
    <p:extLst>
      <p:ext uri="{BB962C8B-B14F-4D97-AF65-F5344CB8AC3E}">
        <p14:creationId xmlns:p14="http://schemas.microsoft.com/office/powerpoint/2010/main" val="316923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190B1-6FF0-4070-90B6-B646E7384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8" b="9889"/>
          <a:stretch/>
        </p:blipFill>
        <p:spPr>
          <a:xfrm>
            <a:off x="1093694" y="995875"/>
            <a:ext cx="9489672" cy="5399296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374E9BC6-1AD5-47A5-B468-D96B6946E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28601"/>
            <a:ext cx="2743200" cy="480131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dk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Li-air batteries</a:t>
            </a:r>
          </a:p>
        </p:txBody>
      </p:sp>
    </p:spTree>
    <p:extLst>
      <p:ext uri="{BB962C8B-B14F-4D97-AF65-F5344CB8AC3E}">
        <p14:creationId xmlns:p14="http://schemas.microsoft.com/office/powerpoint/2010/main" val="110518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10897E-5B9F-4BD1-B2A3-36021BE9F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33" b="2581"/>
          <a:stretch/>
        </p:blipFill>
        <p:spPr>
          <a:xfrm>
            <a:off x="1680902" y="914401"/>
            <a:ext cx="8987099" cy="5562600"/>
          </a:xfrm>
          <a:prstGeom prst="rect">
            <a:avLst/>
          </a:prstGeom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184A9A41-8271-4589-8EFB-D1FB3B596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28601"/>
            <a:ext cx="2743200" cy="480131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dk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Li-air batteries</a:t>
            </a:r>
          </a:p>
        </p:txBody>
      </p:sp>
    </p:spTree>
    <p:extLst>
      <p:ext uri="{BB962C8B-B14F-4D97-AF65-F5344CB8AC3E}">
        <p14:creationId xmlns:p14="http://schemas.microsoft.com/office/powerpoint/2010/main" val="299738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A8268C-9A59-49D7-8DE9-87EDFB3C7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23" t="14345" b="3203"/>
          <a:stretch/>
        </p:blipFill>
        <p:spPr>
          <a:xfrm>
            <a:off x="6223811" y="1066800"/>
            <a:ext cx="4481511" cy="4894935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FBD77354-B973-42D0-89E3-14CED81DF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19468"/>
            <a:ext cx="4603102" cy="480131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dk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Li-air batteries: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4032F-BDDB-46FD-AA51-18B1F45323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" t="21031" r="45141" b="9888"/>
          <a:stretch/>
        </p:blipFill>
        <p:spPr>
          <a:xfrm>
            <a:off x="1752600" y="1219200"/>
            <a:ext cx="4343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5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F2E597-EB16-4FFD-AB40-3B3BF078E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" t="21032" r="6114" b="14345"/>
          <a:stretch/>
        </p:blipFill>
        <p:spPr>
          <a:xfrm>
            <a:off x="735901" y="1290095"/>
            <a:ext cx="10325751" cy="4277811"/>
          </a:xfrm>
          <a:prstGeom prst="rect">
            <a:avLst/>
          </a:prstGeom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790D67CB-18E7-4D65-9C18-51B5AFB68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52401"/>
            <a:ext cx="4105275" cy="480131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dk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Anode material  </a:t>
            </a:r>
          </a:p>
        </p:txBody>
      </p:sp>
    </p:spTree>
    <p:extLst>
      <p:ext uri="{BB962C8B-B14F-4D97-AF65-F5344CB8AC3E}">
        <p14:creationId xmlns:p14="http://schemas.microsoft.com/office/powerpoint/2010/main" val="251213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B2306-EFA4-4CB0-A6F0-9AB1C6C1CB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" t="21031" r="9876"/>
          <a:stretch/>
        </p:blipFill>
        <p:spPr>
          <a:xfrm>
            <a:off x="1210236" y="773162"/>
            <a:ext cx="9054354" cy="5932437"/>
          </a:xfrm>
          <a:prstGeom prst="rect">
            <a:avLst/>
          </a:prstGeom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62DB51C7-25A0-409E-BEA9-EC2F44F3D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52401"/>
            <a:ext cx="4105275" cy="480131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dk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Cathode material/reactions   </a:t>
            </a:r>
          </a:p>
        </p:txBody>
      </p:sp>
    </p:spTree>
    <p:extLst>
      <p:ext uri="{BB962C8B-B14F-4D97-AF65-F5344CB8AC3E}">
        <p14:creationId xmlns:p14="http://schemas.microsoft.com/office/powerpoint/2010/main" val="324805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335D2-70FC-42C2-B271-E01FC7462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3" t="16573"/>
          <a:stretch/>
        </p:blipFill>
        <p:spPr>
          <a:xfrm>
            <a:off x="645460" y="919412"/>
            <a:ext cx="9965902" cy="6349560"/>
          </a:xfrm>
          <a:prstGeom prst="rect">
            <a:avLst/>
          </a:prstGeom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83130117-49FC-4F56-A97B-7D5DB7849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52401"/>
            <a:ext cx="4105275" cy="480131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dk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Electrolyte </a:t>
            </a:r>
          </a:p>
        </p:txBody>
      </p:sp>
    </p:spTree>
    <p:extLst>
      <p:ext uri="{BB962C8B-B14F-4D97-AF65-F5344CB8AC3E}">
        <p14:creationId xmlns:p14="http://schemas.microsoft.com/office/powerpoint/2010/main" val="408974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3C345-1D17-4A31-9B55-3EABCE536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" t="14344" r="4858" b="7660"/>
          <a:stretch/>
        </p:blipFill>
        <p:spPr>
          <a:xfrm>
            <a:off x="817251" y="1026197"/>
            <a:ext cx="10427966" cy="5373811"/>
          </a:xfrm>
          <a:prstGeom prst="rect">
            <a:avLst/>
          </a:prstGeom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95687EF5-04AA-4686-BE5A-CC3BA81C8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28601"/>
            <a:ext cx="5867400" cy="480131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dk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Aprotic(non aqueous)Li-air batteries</a:t>
            </a:r>
          </a:p>
        </p:txBody>
      </p:sp>
    </p:spTree>
    <p:extLst>
      <p:ext uri="{BB962C8B-B14F-4D97-AF65-F5344CB8AC3E}">
        <p14:creationId xmlns:p14="http://schemas.microsoft.com/office/powerpoint/2010/main" val="202847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19CDF2-793A-441D-8F1D-28497C4A8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3" r="47335" b="7660"/>
          <a:stretch/>
        </p:blipFill>
        <p:spPr>
          <a:xfrm>
            <a:off x="504863" y="933782"/>
            <a:ext cx="4553275" cy="5528977"/>
          </a:xfrm>
          <a:prstGeom prst="rect">
            <a:avLst/>
          </a:prstGeom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0379CA95-741F-4C64-9BB3-F96E401C8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52401"/>
            <a:ext cx="4105275" cy="480131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dk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551B8-D607-4E65-9753-D06E7A7A7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5" t="23258" b="25488"/>
          <a:stretch/>
        </p:blipFill>
        <p:spPr>
          <a:xfrm>
            <a:off x="5410200" y="1520972"/>
            <a:ext cx="5257800" cy="320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Murthy</dc:creator>
  <cp:lastModifiedBy>Vishnu Murthy</cp:lastModifiedBy>
  <cp:revision>1</cp:revision>
  <dcterms:created xsi:type="dcterms:W3CDTF">2023-01-02T10:51:21Z</dcterms:created>
  <dcterms:modified xsi:type="dcterms:W3CDTF">2023-01-02T10:52:26Z</dcterms:modified>
</cp:coreProperties>
</file>