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20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4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67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3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3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9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DC4F2E6-75F8-41B7-8594-09C92848D9A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A4212B-41A8-4B05-9610-6D960C20B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2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anrao/nifty50-stock-market-data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DB68B-3F1D-F9FD-40F9-29AA0EA39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3A665-8720-02BE-AD03-7B411757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0" y="140677"/>
            <a:ext cx="2335824" cy="2335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6B2CD9-3E91-6C37-065C-38A3BFEE0297}"/>
              </a:ext>
            </a:extLst>
          </p:cNvPr>
          <p:cNvSpPr/>
          <p:nvPr/>
        </p:nvSpPr>
        <p:spPr>
          <a:xfrm>
            <a:off x="1181447" y="2606851"/>
            <a:ext cx="10110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KIET Group of  Institutions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EA86E-38D4-3E6E-5300-05DF749116B1}"/>
              </a:ext>
            </a:extLst>
          </p:cNvPr>
          <p:cNvSpPr txBox="1"/>
          <p:nvPr/>
        </p:nvSpPr>
        <p:spPr>
          <a:xfrm>
            <a:off x="4818184" y="3877408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Course : </a:t>
            </a:r>
            <a:r>
              <a:rPr lang="en-IN" dirty="0" err="1"/>
              <a:t>Btech</a:t>
            </a:r>
            <a:endParaRPr lang="en-IN" dirty="0"/>
          </a:p>
          <a:p>
            <a:pPr algn="ctr"/>
            <a:r>
              <a:rPr lang="en-IN" dirty="0"/>
              <a:t>Branch : CSEAI</a:t>
            </a:r>
          </a:p>
          <a:p>
            <a:pPr algn="ctr"/>
            <a:r>
              <a:rPr lang="en-IN" dirty="0"/>
              <a:t>Submitted to : Bikki Kumar</a:t>
            </a:r>
          </a:p>
        </p:txBody>
      </p:sp>
    </p:spTree>
    <p:extLst>
      <p:ext uri="{BB962C8B-B14F-4D97-AF65-F5344CB8AC3E}">
        <p14:creationId xmlns:p14="http://schemas.microsoft.com/office/powerpoint/2010/main" val="104843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1F13-AFA8-ADB2-5197-A1F47F5E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AEA88-F4BF-6306-333B-3BC32541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9" y="1232678"/>
            <a:ext cx="5468356" cy="2442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52D9F-0C50-3D2D-1AF1-6B43CE963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99" y="3944990"/>
            <a:ext cx="5468356" cy="248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6E1052-93F3-A7FF-67D4-57416BCC1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83" y="1232678"/>
            <a:ext cx="5336471" cy="2442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6F155-4228-8256-15C2-45470BE34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83" y="3944990"/>
            <a:ext cx="5336471" cy="24892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15F28E-02EB-E6C1-35EA-C5778EFC5636}"/>
              </a:ext>
            </a:extLst>
          </p:cNvPr>
          <p:cNvSpPr/>
          <p:nvPr/>
        </p:nvSpPr>
        <p:spPr>
          <a:xfrm>
            <a:off x="3437953" y="174446"/>
            <a:ext cx="5069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57895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5E69-B7E1-39E6-5C92-D6F9546A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EEDFB0-C8D3-8639-90AE-A2BA024C666A}"/>
              </a:ext>
            </a:extLst>
          </p:cNvPr>
          <p:cNvSpPr txBox="1"/>
          <p:nvPr/>
        </p:nvSpPr>
        <p:spPr>
          <a:xfrm>
            <a:off x="1961719" y="1777314"/>
            <a:ext cx="858760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Successfully built an automated prediction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Regression provides good baseline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generalizes across different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extended with more features or advanced models </a:t>
            </a:r>
          </a:p>
          <a:p>
            <a:r>
              <a:rPr lang="en-US" sz="2400" dirty="0"/>
              <a:t>    (e.g., LSTM, ARIMA).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A5FE0-7068-EFDE-DFE2-2A83F231A75F}"/>
              </a:ext>
            </a:extLst>
          </p:cNvPr>
          <p:cNvSpPr/>
          <p:nvPr/>
        </p:nvSpPr>
        <p:spPr>
          <a:xfrm>
            <a:off x="3757623" y="672542"/>
            <a:ext cx="4360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2093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D905-96C1-0E81-ADD7-2E6B80920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BE8A8-E554-C598-9AF3-32B21BB6923C}"/>
              </a:ext>
            </a:extLst>
          </p:cNvPr>
          <p:cNvSpPr txBox="1"/>
          <p:nvPr/>
        </p:nvSpPr>
        <p:spPr>
          <a:xfrm>
            <a:off x="1819490" y="2088087"/>
            <a:ext cx="912621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Kaggle Dataset: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    [Nifty50 Stock Data](</a:t>
            </a:r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https://www.kaggle.com/datasets/rohanrao/nifty50-stock-market-data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scikit-learn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official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Matplotlib and Pandas for visualization and data processing.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9B43D-0995-2F09-5B71-18D49FAC5183}"/>
              </a:ext>
            </a:extLst>
          </p:cNvPr>
          <p:cNvSpPr/>
          <p:nvPr/>
        </p:nvSpPr>
        <p:spPr>
          <a:xfrm>
            <a:off x="3699949" y="672542"/>
            <a:ext cx="4475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6252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E56FE0-D56C-D9F6-70C7-011F25C76D3D}"/>
              </a:ext>
            </a:extLst>
          </p:cNvPr>
          <p:cNvSpPr/>
          <p:nvPr/>
        </p:nvSpPr>
        <p:spPr>
          <a:xfrm>
            <a:off x="3715978" y="2712358"/>
            <a:ext cx="476004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ThankYou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F0295F-AEDC-37EB-9FEF-59424182A0EE}"/>
              </a:ext>
            </a:extLst>
          </p:cNvPr>
          <p:cNvSpPr/>
          <p:nvPr/>
        </p:nvSpPr>
        <p:spPr>
          <a:xfrm>
            <a:off x="1004585" y="1182497"/>
            <a:ext cx="105696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Stock Price Prediction</a:t>
            </a:r>
            <a:endParaRPr lang="en-US" sz="6600" b="1" u="sng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25FF-77C4-8EB1-22C1-BE9EBD14FC5A}"/>
              </a:ext>
            </a:extLst>
          </p:cNvPr>
          <p:cNvSpPr txBox="1"/>
          <p:nvPr/>
        </p:nvSpPr>
        <p:spPr>
          <a:xfrm>
            <a:off x="3511058" y="2475131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Predicting Next-Day Prices using Historical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EEEC9-A2E7-DEEB-5939-A2749D1AF6B7}"/>
              </a:ext>
            </a:extLst>
          </p:cNvPr>
          <p:cNvSpPr txBox="1"/>
          <p:nvPr/>
        </p:nvSpPr>
        <p:spPr>
          <a:xfrm>
            <a:off x="3962463" y="3251144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Presented By : Group 5</a:t>
            </a:r>
          </a:p>
          <a:p>
            <a:pPr algn="ctr"/>
            <a:r>
              <a:rPr lang="en-IN" dirty="0"/>
              <a:t>Aashish Pandey(202401100300002)</a:t>
            </a:r>
          </a:p>
          <a:p>
            <a:pPr algn="ctr"/>
            <a:r>
              <a:rPr lang="en-IN" dirty="0"/>
              <a:t>Aniruddha Singh(202401100300044)</a:t>
            </a:r>
          </a:p>
          <a:p>
            <a:pPr algn="ctr"/>
            <a:r>
              <a:rPr lang="en-IN" dirty="0"/>
              <a:t>Akash(202401100300024)</a:t>
            </a:r>
          </a:p>
          <a:p>
            <a:pPr algn="ctr"/>
            <a:r>
              <a:rPr lang="en-IN" dirty="0"/>
              <a:t>Anshul Anand(202401100300056)</a:t>
            </a:r>
          </a:p>
          <a:p>
            <a:pPr algn="ctr"/>
            <a:r>
              <a:rPr lang="en-IN" dirty="0"/>
              <a:t>Aditi Singh(202401100300014)</a:t>
            </a:r>
          </a:p>
        </p:txBody>
      </p:sp>
    </p:spTree>
    <p:extLst>
      <p:ext uri="{BB962C8B-B14F-4D97-AF65-F5344CB8AC3E}">
        <p14:creationId xmlns:p14="http://schemas.microsoft.com/office/powerpoint/2010/main" val="17246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3E2E0-F48E-7EAD-1E12-FB2BA0917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637A10-FC77-A133-F930-8DF54DB07AA4}"/>
              </a:ext>
            </a:extLst>
          </p:cNvPr>
          <p:cNvSpPr/>
          <p:nvPr/>
        </p:nvSpPr>
        <p:spPr>
          <a:xfrm>
            <a:off x="2463474" y="839595"/>
            <a:ext cx="749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E7B5B-B989-B9BE-2F0A-E5F400679273}"/>
              </a:ext>
            </a:extLst>
          </p:cNvPr>
          <p:cNvSpPr txBox="1"/>
          <p:nvPr/>
        </p:nvSpPr>
        <p:spPr>
          <a:xfrm>
            <a:off x="2000479" y="2105498"/>
            <a:ext cx="890019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 next-day stock closing prices  using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 the process for  multiple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Visualize predicted vs actual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Evaluate model performance using standard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15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6A6F8-DF6C-DC3D-12C1-D84671EDD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25FA8A-5A49-289D-17C8-564FC6E1CD8B}"/>
              </a:ext>
            </a:extLst>
          </p:cNvPr>
          <p:cNvSpPr/>
          <p:nvPr/>
        </p:nvSpPr>
        <p:spPr>
          <a:xfrm>
            <a:off x="3943906" y="646166"/>
            <a:ext cx="4814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27E6E-3287-78C8-945E-05161BC9CEE3}"/>
              </a:ext>
            </a:extLst>
          </p:cNvPr>
          <p:cNvSpPr txBox="1"/>
          <p:nvPr/>
        </p:nvSpPr>
        <p:spPr>
          <a:xfrm>
            <a:off x="897260" y="2039814"/>
            <a:ext cx="1117164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Stock market prediction is essential for investors and financial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 Learning, particularly regression, is used for short-term forecasts.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simple, interpretable models like 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handles multiple files from the Nifty50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7C44-9890-CA8D-98E6-03AFC1FCC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92CE1-6004-020E-A4C4-E25B2B0375AA}"/>
              </a:ext>
            </a:extLst>
          </p:cNvPr>
          <p:cNvSpPr/>
          <p:nvPr/>
        </p:nvSpPr>
        <p:spPr>
          <a:xfrm>
            <a:off x="2649394" y="1103367"/>
            <a:ext cx="7420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Tools and Libraries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27E5D-3B06-F2FA-8D5F-B2F004AA2CE2}"/>
              </a:ext>
            </a:extLst>
          </p:cNvPr>
          <p:cNvSpPr txBox="1"/>
          <p:nvPr/>
        </p:nvSpPr>
        <p:spPr>
          <a:xfrm>
            <a:off x="3503858" y="2488223"/>
            <a:ext cx="571182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Language :  Python</a:t>
            </a:r>
          </a:p>
          <a:p>
            <a:r>
              <a:rPr lang="en-IN" sz="2400" dirty="0"/>
              <a:t>Platform : Google </a:t>
            </a:r>
            <a:r>
              <a:rPr lang="en-IN" sz="2400" dirty="0" err="1"/>
              <a:t>Colab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Libraries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Pandas, </a:t>
            </a:r>
            <a:r>
              <a:rPr lang="en-IN" sz="2400" dirty="0" err="1"/>
              <a:t>os</a:t>
            </a:r>
            <a:r>
              <a:rPr lang="en-IN" sz="2400" dirty="0"/>
              <a:t> – Data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Matplotlib – 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</a:t>
            </a:r>
            <a:r>
              <a:rPr lang="en-IN" sz="2400" dirty="0" err="1"/>
              <a:t>Sklearn</a:t>
            </a:r>
            <a:r>
              <a:rPr lang="en-IN" sz="2400" dirty="0"/>
              <a:t> – Regression &amp;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4E163-57C8-2502-28B4-430A09838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66D51-CF0E-0BE8-ACCA-143759CF7ECD}"/>
              </a:ext>
            </a:extLst>
          </p:cNvPr>
          <p:cNvSpPr txBox="1"/>
          <p:nvPr/>
        </p:nvSpPr>
        <p:spPr>
          <a:xfrm>
            <a:off x="1365453" y="2022231"/>
            <a:ext cx="99886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Each stock file is read and checked for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New label </a:t>
            </a:r>
            <a:r>
              <a:rPr lang="en-US" sz="2400" dirty="0" err="1"/>
              <a:t>Next_Close</a:t>
            </a:r>
            <a:r>
              <a:rPr lang="en-US" sz="2400" dirty="0"/>
              <a:t> created using .shift(-1).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Null values are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Datasets with &lt;10 rows are skipped.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Train-Test split without shuffling (time series integrity preserved).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08871-6E13-2B2C-DC52-5A112A2D65BA}"/>
              </a:ext>
            </a:extLst>
          </p:cNvPr>
          <p:cNvSpPr/>
          <p:nvPr/>
        </p:nvSpPr>
        <p:spPr>
          <a:xfrm>
            <a:off x="2549655" y="813220"/>
            <a:ext cx="762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Data Preprocessing</a:t>
            </a:r>
            <a:endParaRPr lang="en-US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6E013-5362-EEB7-9A2C-83EBB8EAD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4AA843-493C-BFB4-28E0-BB67E1D64721}"/>
              </a:ext>
            </a:extLst>
          </p:cNvPr>
          <p:cNvSpPr txBox="1"/>
          <p:nvPr/>
        </p:nvSpPr>
        <p:spPr>
          <a:xfrm>
            <a:off x="3246633" y="1802230"/>
            <a:ext cx="581120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Loop through each stock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Close price to predict Next Close.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a Linear Regression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using MSE and R²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predictions with line plots.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0D413-718A-546B-B986-43AE8DB34C35}"/>
              </a:ext>
            </a:extLst>
          </p:cNvPr>
          <p:cNvSpPr/>
          <p:nvPr/>
        </p:nvSpPr>
        <p:spPr>
          <a:xfrm>
            <a:off x="1733911" y="479112"/>
            <a:ext cx="883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Methodology Overview</a:t>
            </a:r>
            <a:endParaRPr lang="en-IN" sz="5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9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A483-5A74-6BAA-6923-78F7F1E2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251A-CE36-93D5-579A-A157C72878A5}"/>
              </a:ext>
            </a:extLst>
          </p:cNvPr>
          <p:cNvSpPr txBox="1"/>
          <p:nvPr/>
        </p:nvSpPr>
        <p:spPr>
          <a:xfrm>
            <a:off x="2446533" y="1635176"/>
            <a:ext cx="77380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Simple linear model trained on past closing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Model equation: y = mx +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Interpretable and fast.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Applied independently to each stock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Good for identifying trend-based movement.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09D4E-B5E6-CD5B-F6B1-8A497A5D76A1}"/>
              </a:ext>
            </a:extLst>
          </p:cNvPr>
          <p:cNvSpPr/>
          <p:nvPr/>
        </p:nvSpPr>
        <p:spPr>
          <a:xfrm>
            <a:off x="1110396" y="479112"/>
            <a:ext cx="101892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Algorithm : Linear Regression</a:t>
            </a:r>
            <a:endParaRPr lang="en-IN" sz="48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CDD98-F4E2-1955-F9B0-9BCC6356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8E658-6A96-9BAD-78A3-DE977E1EFE58}"/>
              </a:ext>
            </a:extLst>
          </p:cNvPr>
          <p:cNvSpPr txBox="1"/>
          <p:nvPr/>
        </p:nvSpPr>
        <p:spPr>
          <a:xfrm>
            <a:off x="2494693" y="1019714"/>
            <a:ext cx="720261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Checks if Close column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Skips files with insufficient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Catches </a:t>
            </a:r>
            <a:r>
              <a:rPr lang="en-US" sz="2400" dirty="0" err="1"/>
              <a:t>ValueError</a:t>
            </a:r>
            <a:r>
              <a:rPr lang="en-US" sz="2400" dirty="0"/>
              <a:t> during train/test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Ensures smooth execution across all stock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Makes the pipeline robust and scalable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DA6BC-B52A-BD1A-42DF-80E258FF365B}"/>
              </a:ext>
            </a:extLst>
          </p:cNvPr>
          <p:cNvSpPr/>
          <p:nvPr/>
        </p:nvSpPr>
        <p:spPr>
          <a:xfrm>
            <a:off x="2300470" y="479112"/>
            <a:ext cx="78090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Error Handling in Code</a:t>
            </a:r>
            <a:endParaRPr lang="en-IN" sz="48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238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</TotalTime>
  <Words>409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Rawat</dc:creator>
  <cp:lastModifiedBy>Ananya Rawat</cp:lastModifiedBy>
  <cp:revision>1</cp:revision>
  <dcterms:created xsi:type="dcterms:W3CDTF">2025-05-27T04:45:34Z</dcterms:created>
  <dcterms:modified xsi:type="dcterms:W3CDTF">2025-05-27T05:47:03Z</dcterms:modified>
</cp:coreProperties>
</file>