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0" r:id="rId4"/>
    <p:sldId id="271" r:id="rId5"/>
    <p:sldId id="272" r:id="rId6"/>
    <p:sldId id="257" r:id="rId7"/>
    <p:sldId id="258" r:id="rId8"/>
    <p:sldId id="259" r:id="rId9"/>
    <p:sldId id="260" r:id="rId10"/>
    <p:sldId id="269" r:id="rId11"/>
    <p:sldId id="27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797C-C6DF-4038-90F9-BA657AF4C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C5009-FDFF-4C14-B2E6-6265913C9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9D671-C9A9-478F-843C-D39AB4AA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B0F7-1408-42A7-BFAD-C1CEAB4A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FED9-B0DD-403F-AFE2-985BC85F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FB4E-1CAC-48A8-B8AA-D0ECFBE9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A2A45-E3D8-47EC-9ADA-2E34C7C5B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0F14D-489C-4847-B967-AE8E82AE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33E0-7A8D-4937-969C-7C26AC0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78A6F-F67B-4F6C-B4E3-DB6B9B5B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19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E74B9-22BA-4257-AE7A-222716833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97F9F-9380-482F-92E4-92A76E4DA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6DCA-2DAD-4504-8CC5-EA4B50ED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BA001-0CF3-4808-8B3C-5D6B3EB6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91BF-3057-4BE5-9036-2AFB7517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4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D5D9-4E4A-4C35-90C6-5C17EAF7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109F-CCE9-437B-A677-73DD0358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A24F-189B-46D8-A2E5-8E5384DD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7606-B683-42AA-8168-8A3B0FC4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EE2C-B7ED-4A10-A83D-3BDAB116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7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490C-6509-4C09-A213-9886DFBD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30A1E-C928-4C83-BAFE-857989296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DD53-2D18-47B4-9E28-7E060DA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84E1B-E428-4B0A-8817-AF5E6C54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937B-E0E2-4F99-B4C5-37F139BD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4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A764-2EF5-427B-8052-220E8147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D362-F73C-42F0-9A76-F9A466AA6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C9BFE-F3A5-4DE7-90A3-A80A30E2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6F030-A484-41E3-8AC2-D630860A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14F5B-362C-4302-9446-DCBBB4A1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D7089-31D4-4499-BABE-76C67AED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A779-AD06-4A31-B7CF-9C5B58C4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EB9A-1180-4C79-93E2-68503422F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0DF8F-19DC-412B-AE9B-10301307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BE731-3E3E-45F8-8C26-4CE4FA3CB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6F6B7-DEE5-4343-A7B2-781A6822C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070E4-9A01-478A-BBF0-3E3DECF9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6FE31-5A0B-4D97-9B66-C8A12422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C27A6-78E2-4A79-8B76-6CD68346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1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8282-CC7A-42B4-B5E3-1915E5E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CD76D-7D2E-49D9-B764-493195C9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86904-5636-4538-9A8D-8678ADBF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70A65-B853-4764-9EF2-1ADE1E9A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28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0730-C63E-4112-8125-A7819B5B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4D2C3-DFE2-4883-BEA0-45EC99E3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3B32D-666A-46CF-BD97-98B6AB7D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C321-2D81-4A9D-9328-7067B286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0050-8B44-417D-9EEF-48954637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56F88-2076-4B3B-B58E-682CA4126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7C820-AB11-4EF4-84C1-A081DDE7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0F0BE-268D-45A8-A6BF-D9622CD1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92439-82E1-491C-B945-3F03554D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93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4861-8529-4EF0-B78D-CFAE8492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4EC6A-CC9F-4597-9189-B75BF703E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77795-06E0-44CA-8A8B-E5348DE95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2CF8C-9BC9-4444-B0FC-6B649F2F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C6777-3F61-4792-9036-07C704E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9049D-B009-4015-BB29-CD1CB225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2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03DBC-21FE-411F-80FF-754BD440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2014-18C1-4608-AD2A-E9CA027C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9D53-5961-4F57-8DBB-6AD4D3200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7A619-930B-4B04-809F-483324D0F580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9CCE-1ABC-4D29-8E7D-01D7EF972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A19D-1E7D-4CF2-BEA5-EA8A06D69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5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12.08242v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2B32-9A23-4025-87CF-36855D031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5B95F-E0F4-47FF-B0B3-42EDE7E9D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DE2A-C8FD-48DB-9D75-D3D01853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EB89C4-BB67-4717-85D8-472F90357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675" y="257175"/>
            <a:ext cx="7624906" cy="62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1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218A-16FB-4B5E-AC3D-736C53CE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Yolo</a:t>
            </a:r>
            <a:r>
              <a:rPr lang="en-IN" dirty="0"/>
              <a:t> versions</a:t>
            </a:r>
          </a:p>
        </p:txBody>
      </p:sp>
      <p:pic>
        <p:nvPicPr>
          <p:cNvPr id="4098" name="Picture 2" descr="Performance of different YOLO versions. Inference speed results (FPS)... |  Download Scientific Diagram">
            <a:extLst>
              <a:ext uri="{FF2B5EF4-FFF2-40B4-BE49-F238E27FC236}">
                <a16:creationId xmlns:a16="http://schemas.microsoft.com/office/drawing/2014/main" id="{2F8A54C1-503F-4F66-85C3-D48A302146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0" y="2524896"/>
            <a:ext cx="10571260" cy="295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6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B187-F2AE-44F3-8117-6AEA1224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0C7F-C465-4360-82DE-DCBBE93E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https://arxiv.org/pdf/1612.08242v1.pdf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869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1C36-C8EE-410D-A14C-48FB9D63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</a:t>
            </a:r>
          </a:p>
        </p:txBody>
      </p:sp>
      <p:pic>
        <p:nvPicPr>
          <p:cNvPr id="5" name="Picture 2" descr="Alt Text">
            <a:extLst>
              <a:ext uri="{FF2B5EF4-FFF2-40B4-BE49-F238E27FC236}">
                <a16:creationId xmlns:a16="http://schemas.microsoft.com/office/drawing/2014/main" id="{E910A6FE-7694-49FA-B09C-5E4DA06EBA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4158"/>
            <a:ext cx="76969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1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4FFF-87C0-4A34-9D08-FEDB6FF8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 Architecture</a:t>
            </a:r>
          </a:p>
        </p:txBody>
      </p:sp>
      <p:pic>
        <p:nvPicPr>
          <p:cNvPr id="1026" name="Picture 2" descr="OD1 YOLO Object Detection | Master Data Science">
            <a:extLst>
              <a:ext uri="{FF2B5EF4-FFF2-40B4-BE49-F238E27FC236}">
                <a16:creationId xmlns:a16="http://schemas.microsoft.com/office/drawing/2014/main" id="{30374DDF-5480-428E-8207-81DD7D67C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43906"/>
            <a:ext cx="97536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38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328C-57BD-4538-BC3C-217D86E5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 Process</a:t>
            </a:r>
          </a:p>
        </p:txBody>
      </p:sp>
      <p:pic>
        <p:nvPicPr>
          <p:cNvPr id="2050" name="Picture 2" descr="DC-SPP-YOLO: Dense connection and spatial pyramid pooling based YOLO for  object detection - ScienceDirect">
            <a:extLst>
              <a:ext uri="{FF2B5EF4-FFF2-40B4-BE49-F238E27FC236}">
                <a16:creationId xmlns:a16="http://schemas.microsoft.com/office/drawing/2014/main" id="{D0D4ACD1-8C60-4A7B-91B8-872E1878D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2" y="2562225"/>
            <a:ext cx="10996656" cy="28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3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5CF6-3D96-4E3F-9BBB-0957A93A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Yolo</a:t>
            </a:r>
            <a:r>
              <a:rPr lang="en-IN" dirty="0"/>
              <a:t> - detections</a:t>
            </a:r>
          </a:p>
        </p:txBody>
      </p:sp>
      <p:pic>
        <p:nvPicPr>
          <p:cNvPr id="3074" name="Picture 2" descr="YOLO object detection with OpenCV - PyImageSearch">
            <a:extLst>
              <a:ext uri="{FF2B5EF4-FFF2-40B4-BE49-F238E27FC236}">
                <a16:creationId xmlns:a16="http://schemas.microsoft.com/office/drawing/2014/main" id="{3B5FBD3F-2631-4763-88EA-EF4B663187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50" y="1687512"/>
            <a:ext cx="7287500" cy="46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39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A47D-4704-4B1D-849B-3D9F53B7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9CBB-56EF-439F-B4B4-42094E01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 actually looks at the image just once (hence its name: You Only Look Once) but in a clever way.</a:t>
            </a:r>
          </a:p>
          <a:p>
            <a:r>
              <a:rPr lang="en-US" dirty="0"/>
              <a:t>YOLO divides up the image into a grid of 13 by 13 cells:</a:t>
            </a:r>
          </a:p>
          <a:p>
            <a:endParaRPr lang="en-IN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45787048-A5B7-4C6B-9476-C4F87C225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808" y="3429000"/>
            <a:ext cx="3015192" cy="301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31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CA10-0450-4A1A-A81A-479C99AA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0EA1-A2F9-4674-B6F3-54DA2F80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each bounding box, the cell also predicts a class.</a:t>
            </a:r>
          </a:p>
          <a:p>
            <a:pPr marL="0" indent="0">
              <a:buNone/>
            </a:pPr>
            <a:r>
              <a:rPr lang="en-US" dirty="0"/>
              <a:t>This works just like a classifier: it gives a probability distribution over all the possible classes.</a:t>
            </a:r>
          </a:p>
          <a:p>
            <a:pPr marL="0" indent="0">
              <a:buNone/>
            </a:pPr>
            <a:r>
              <a:rPr lang="en-US" dirty="0"/>
              <a:t>YOLO was trained on the PASCAL VOC dataset, which can detect 20 different classes such as:</a:t>
            </a:r>
          </a:p>
          <a:p>
            <a:r>
              <a:rPr lang="en-US" dirty="0"/>
              <a:t>bicycle</a:t>
            </a:r>
          </a:p>
          <a:p>
            <a:r>
              <a:rPr lang="en-US" dirty="0"/>
              <a:t>boat</a:t>
            </a:r>
          </a:p>
          <a:p>
            <a:r>
              <a:rPr lang="en-US" dirty="0"/>
              <a:t>car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dog</a:t>
            </a:r>
          </a:p>
          <a:p>
            <a:r>
              <a:rPr lang="en-US" dirty="0"/>
              <a:t>person</a:t>
            </a:r>
          </a:p>
          <a:p>
            <a:endParaRPr lang="en-IN" dirty="0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FEEF85E6-CBEA-417F-99FC-F3B7DBE3B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407" y="3464983"/>
            <a:ext cx="2846917" cy="284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85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C1E7-FADE-45E0-A21B-D15483DB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087A-76BE-4C7F-B6AB-3E4490D2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confidence score for the bounding box and the class prediction are combined into one final score that tells us the probability that this bounding box contains a specific type of object.</a:t>
            </a:r>
            <a:endParaRPr lang="en-IN" dirty="0"/>
          </a:p>
        </p:txBody>
      </p:sp>
      <p:pic>
        <p:nvPicPr>
          <p:cNvPr id="3074" name="Picture 2" descr="Alt Text">
            <a:extLst>
              <a:ext uri="{FF2B5EF4-FFF2-40B4-BE49-F238E27FC236}">
                <a16:creationId xmlns:a16="http://schemas.microsoft.com/office/drawing/2014/main" id="{3B118F11-6AC3-463B-93D7-394C3550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266" y="3131608"/>
            <a:ext cx="3180292" cy="318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6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2378-95CA-44C8-8543-458B39FC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C762-275F-4A73-8C63-7C42273B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6467" cy="4351338"/>
          </a:xfrm>
        </p:spPr>
        <p:txBody>
          <a:bodyPr/>
          <a:lstStyle/>
          <a:p>
            <a:r>
              <a:rPr lang="en-US" dirty="0"/>
              <a:t>Since there are 13×13 = 169 grid cells and each cell predicts 5 bounding boxes, we end up with 845 bounding boxes in total.</a:t>
            </a:r>
          </a:p>
          <a:p>
            <a:r>
              <a:rPr lang="en-US" dirty="0"/>
              <a:t>It turns out that most of these boxes will have very low confidence scores, so we only keep the boxes whose final score is 30% or more</a:t>
            </a:r>
          </a:p>
          <a:p>
            <a:endParaRPr lang="en-IN" dirty="0"/>
          </a:p>
        </p:txBody>
      </p:sp>
      <p:pic>
        <p:nvPicPr>
          <p:cNvPr id="4098" name="Picture 2" descr="Alt Text">
            <a:extLst>
              <a:ext uri="{FF2B5EF4-FFF2-40B4-BE49-F238E27FC236}">
                <a16:creationId xmlns:a16="http://schemas.microsoft.com/office/drawing/2014/main" id="{2E57F84F-22A4-4179-8384-CE3A37A1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67" y="2527830"/>
            <a:ext cx="3649133" cy="36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40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207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YOLO</vt:lpstr>
      <vt:lpstr>YOLO</vt:lpstr>
      <vt:lpstr>YOLO Architecture</vt:lpstr>
      <vt:lpstr>YOLO Process</vt:lpstr>
      <vt:lpstr>Yolo - detections</vt:lpstr>
      <vt:lpstr>YOLO</vt:lpstr>
      <vt:lpstr>YOLO</vt:lpstr>
      <vt:lpstr>YOLO</vt:lpstr>
      <vt:lpstr>YOLO</vt:lpstr>
      <vt:lpstr>PowerPoint Presentation</vt:lpstr>
      <vt:lpstr>Yolo versions</vt:lpstr>
      <vt:lpstr>YOLO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 Pandey</dc:creator>
  <cp:lastModifiedBy>Anshu Pandey</cp:lastModifiedBy>
  <cp:revision>13</cp:revision>
  <dcterms:created xsi:type="dcterms:W3CDTF">2019-05-13T07:12:31Z</dcterms:created>
  <dcterms:modified xsi:type="dcterms:W3CDTF">2020-09-25T07:27:26Z</dcterms:modified>
</cp:coreProperties>
</file>