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7109-E989-454A-A51B-E05EBEE42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B6599-EC5A-456D-A752-E055F70D7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22B1-39F0-4A60-99EB-1EDFA1B6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594D-F589-4D4C-97C3-DB0CC0365EE6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8EE8-3739-4829-A4B0-9B67976E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E6F5A-37C5-4EE3-BC03-6868BC7A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DB0E-C692-4ED4-B82A-D050E1D5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70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2B12-CE71-4BC6-A940-79FF72CF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58439-063D-4A2A-998B-852C989A1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EA69A-9956-464A-9491-BE2E84E1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594D-F589-4D4C-97C3-DB0CC0365EE6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2FAEB-EC2D-4464-A1FA-2B218059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0FA5-C4BC-45A7-8AE8-31B98882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DB0E-C692-4ED4-B82A-D050E1D5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9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B6005-F581-44A9-9AF0-766BD5835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AAE9D-C022-40E2-BA72-6E4548AFC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1963-D623-4B46-8132-95A1BF76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594D-F589-4D4C-97C3-DB0CC0365EE6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C7F7F-580B-4504-9E12-54882154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579E7-1002-4CC2-9733-B852E556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DB0E-C692-4ED4-B82A-D050E1D5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92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DBEE-673C-4775-8EF0-34F1197D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3309-E2A6-4D62-8AC6-8632B6406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6594-C041-4074-B623-8A9CEE14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594D-F589-4D4C-97C3-DB0CC0365EE6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0E442-54B2-493E-AD3C-32D10351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9BDA-E185-4483-9894-BF3BA059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DB0E-C692-4ED4-B82A-D050E1D5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2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2A7B-575F-4A7A-ABC9-0FAD5223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FC6E4-0A45-402C-A942-6B65BCFC5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BCB2-0703-46F6-873B-B8664195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594D-F589-4D4C-97C3-DB0CC0365EE6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2CBFE-FF7A-48F4-B812-86457D7D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881A-EF25-4C0C-A8EF-7AC9E808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DB0E-C692-4ED4-B82A-D050E1D5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68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DA2F-9CBA-4AC1-8315-95211164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2ADD-588D-495C-929E-563A529DD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4A000-D3BC-47E9-903C-57F115BBA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625E7-6442-49F3-8290-92ED9950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594D-F589-4D4C-97C3-DB0CC0365EE6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FDBFF-4190-4CEE-873B-320AC11C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FAE43-50A0-4E23-8119-D353212E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DB0E-C692-4ED4-B82A-D050E1D5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56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5914-054D-4117-876F-1018D3AB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C80F-1B0C-4602-B640-F1C4BDD4B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9D05C-F79B-4588-BC38-B159F9B88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8C2E6-CA88-4E1D-90BD-5E9EB480B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8BFD2-5F4E-462A-BFC5-378093633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B3A43-9E56-4EA8-9CD1-04443485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594D-F589-4D4C-97C3-DB0CC0365EE6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42D15-3845-4147-8110-762135AA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635D5-60C8-464F-971A-2A591E40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DB0E-C692-4ED4-B82A-D050E1D5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84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6024-174B-4705-A8B8-047A0C4F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6C8EA-AF0B-409C-9937-8C261F84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594D-F589-4D4C-97C3-DB0CC0365EE6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312CC-B82D-4EFB-99CA-E45A6CB7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7FC1F-5631-4188-BFF9-DE5B4290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DB0E-C692-4ED4-B82A-D050E1D5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54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F3BC3-C7F6-407C-8318-AAA0B54F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594D-F589-4D4C-97C3-DB0CC0365EE6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6091E-6EAE-4241-9C76-C8EB48AF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8AE4-ACF7-4385-A098-15E27202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DB0E-C692-4ED4-B82A-D050E1D5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59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BDF1-AD48-4CB2-817A-6D15D7FE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0505-036D-4A31-8F32-DF707B49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2C80E-6107-459C-90E2-7ED81558B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80AB4-819B-4635-8591-ED063C1D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594D-F589-4D4C-97C3-DB0CC0365EE6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22D01-12B3-4245-B3D0-412020B9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06770-4B85-4FB3-A9E1-66B9DE5F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DB0E-C692-4ED4-B82A-D050E1D5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54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DCC7-F5FF-4722-8417-728340CA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2EBBE-FD5B-4D40-B514-BA7497405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66F54-E673-44A3-81BD-25B77E712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F8C7A-6607-43B7-AD39-8D71F4EA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594D-F589-4D4C-97C3-DB0CC0365EE6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3C9DE-A996-466C-80E1-099D8FDD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BEFDC-6BB9-4783-89DE-FB8A3300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DB0E-C692-4ED4-B82A-D050E1D5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3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038C8-79B2-4B54-B31D-B8DCF8CC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EF18D-8F70-49BD-AE39-77119BF0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FCB25-6A7A-45C1-8580-F2362C739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1594D-F589-4D4C-97C3-DB0CC0365EE6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5A7ED-1C02-4CA2-A6FE-0468C1BA1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97D92-FC26-4BBF-858D-7BFD7DE86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DB0E-C692-4ED4-B82A-D050E1D5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0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D589-4569-43E5-904A-987A435AB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Mask RCNN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7BEB1-C3E2-4ACF-AE11-64947B46B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Computer Vision </a:t>
            </a:r>
          </a:p>
        </p:txBody>
      </p:sp>
    </p:spTree>
    <p:extLst>
      <p:ext uri="{BB962C8B-B14F-4D97-AF65-F5344CB8AC3E}">
        <p14:creationId xmlns:p14="http://schemas.microsoft.com/office/powerpoint/2010/main" val="165162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80D6-919B-4C66-A6C5-DD4A2D49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Output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C6245B-2B1E-41CC-96C3-5380568C9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70" y="2225680"/>
            <a:ext cx="9906859" cy="3551228"/>
          </a:xfrm>
        </p:spPr>
      </p:pic>
    </p:spTree>
    <p:extLst>
      <p:ext uri="{BB962C8B-B14F-4D97-AF65-F5344CB8AC3E}">
        <p14:creationId xmlns:p14="http://schemas.microsoft.com/office/powerpoint/2010/main" val="218266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CD88-29AF-45DB-AC8E-948923C2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03746BF-C9FB-4198-B9E0-77F6D78F0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72" y="1426130"/>
            <a:ext cx="8647967" cy="5097196"/>
          </a:xfrm>
        </p:spPr>
      </p:pic>
    </p:spTree>
    <p:extLst>
      <p:ext uri="{BB962C8B-B14F-4D97-AF65-F5344CB8AC3E}">
        <p14:creationId xmlns:p14="http://schemas.microsoft.com/office/powerpoint/2010/main" val="135819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D10D-ACC4-4D48-8BB9-EE46F6F9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IT WORK?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4249C84-988B-486D-A8FB-C3F34343C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16" y="1825625"/>
            <a:ext cx="9122167" cy="4351338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30B951B4-3EE6-4219-8328-A4D6EF57E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45" y="1363778"/>
            <a:ext cx="10336305" cy="493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8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9442-E7C8-4ADB-BF95-AFED68DA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REVISITING FASTER RCNN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753A068-D9D3-4D1B-9DD1-2F7548931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5737"/>
            <a:ext cx="10450384" cy="4462148"/>
          </a:xfrm>
        </p:spPr>
      </p:pic>
    </p:spTree>
    <p:extLst>
      <p:ext uri="{BB962C8B-B14F-4D97-AF65-F5344CB8AC3E}">
        <p14:creationId xmlns:p14="http://schemas.microsoft.com/office/powerpoint/2010/main" val="44210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49F4-8E3B-4F7B-95F7-F3D15212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Mask Output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C984FAF-6CCB-4252-8692-15FBB724C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06" y="1690688"/>
            <a:ext cx="8232681" cy="4559192"/>
          </a:xfrm>
        </p:spPr>
      </p:pic>
    </p:spTree>
    <p:extLst>
      <p:ext uri="{BB962C8B-B14F-4D97-AF65-F5344CB8AC3E}">
        <p14:creationId xmlns:p14="http://schemas.microsoft.com/office/powerpoint/2010/main" val="235732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7AD3-CBEE-42B3-BE8C-AF777F22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ROI POOL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E3952C9-E1B3-45AA-8878-A956E90C3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87" y="1825625"/>
            <a:ext cx="9788625" cy="43513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74E314-D776-4480-B2A5-26DEAD34AC08}"/>
              </a:ext>
            </a:extLst>
          </p:cNvPr>
          <p:cNvSpPr/>
          <p:nvPr/>
        </p:nvSpPr>
        <p:spPr>
          <a:xfrm>
            <a:off x="9800948" y="5264458"/>
            <a:ext cx="1552852" cy="1145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97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0E8C-59D6-47E0-A237-AF2B10C2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ROI ALIGN?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5C14D4A-39DF-4862-9588-E6EFA496A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25" y="2061836"/>
            <a:ext cx="9792549" cy="3878916"/>
          </a:xfrm>
        </p:spPr>
      </p:pic>
    </p:spTree>
    <p:extLst>
      <p:ext uri="{BB962C8B-B14F-4D97-AF65-F5344CB8AC3E}">
        <p14:creationId xmlns:p14="http://schemas.microsoft.com/office/powerpoint/2010/main" val="110361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B524-6D8C-4E09-AF03-09450A11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BILINEAR INTERPOLATION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3B0855D-87B8-47AD-BDB5-2C9B4B45F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01" y="1825625"/>
            <a:ext cx="9214597" cy="4351338"/>
          </a:xfrm>
        </p:spPr>
      </p:pic>
    </p:spTree>
    <p:extLst>
      <p:ext uri="{BB962C8B-B14F-4D97-AF65-F5344CB8AC3E}">
        <p14:creationId xmlns:p14="http://schemas.microsoft.com/office/powerpoint/2010/main" val="280341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3890-27B1-4A1D-9801-76E484F1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Mask Layer Output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4E1CFDC-537F-48CD-A807-B1DD3CC10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97" y="2012301"/>
            <a:ext cx="9518205" cy="3977985"/>
          </a:xfrm>
        </p:spPr>
      </p:pic>
    </p:spTree>
    <p:extLst>
      <p:ext uri="{BB962C8B-B14F-4D97-AF65-F5344CB8AC3E}">
        <p14:creationId xmlns:p14="http://schemas.microsoft.com/office/powerpoint/2010/main" val="346043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Mask RCNN</vt:lpstr>
      <vt:lpstr>Introduction</vt:lpstr>
      <vt:lpstr>HOW DOES IT WORK?</vt:lpstr>
      <vt:lpstr>REVISITING FASTER RCNN</vt:lpstr>
      <vt:lpstr>Mask Output </vt:lpstr>
      <vt:lpstr>PROBLEMS WITH ROI POOL</vt:lpstr>
      <vt:lpstr>WHAT IS ROI ALIGN?</vt:lpstr>
      <vt:lpstr>BILINEAR INTERPOLATION</vt:lpstr>
      <vt:lpstr>Mask Layer Output</vt:lpstr>
      <vt:lpstr>Final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 RCNN</dc:title>
  <dc:creator>Nitu Pandey</dc:creator>
  <cp:lastModifiedBy>Nitu Pandey</cp:lastModifiedBy>
  <cp:revision>2</cp:revision>
  <dcterms:created xsi:type="dcterms:W3CDTF">2020-10-01T09:12:02Z</dcterms:created>
  <dcterms:modified xsi:type="dcterms:W3CDTF">2020-10-01T10:08:14Z</dcterms:modified>
</cp:coreProperties>
</file>