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5EA2-7990-511B-6A30-40B2804B9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BBA8D-FE28-C662-A3CD-40E305115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2F007-6D39-CDDE-5D46-7BA67811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36B6-F7F2-4301-854C-A91501B14EA8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CBF63-177A-C75F-273E-C3EDBC1B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3687C-AD14-CAFE-93B4-D62F2D1D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9A68-9237-4577-89CA-28221094A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34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CA8D-2318-87A7-0AAC-5F9B8831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710E9-843E-E67D-F18F-CB85D8736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A6CA-0CA9-F5E5-DAB3-0FD60598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36B6-F7F2-4301-854C-A91501B14EA8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E4BD3-1A25-B44E-246E-8A9F8517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60DA0-56CD-75B7-5C7A-F7FDA3A6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9A68-9237-4577-89CA-28221094A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6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B398E7-78DB-1059-FF02-B3B26D523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EF1CA-02EE-A602-6EF8-5EA5279D8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AA485-E386-FCF8-0A80-1732EBA6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36B6-F7F2-4301-854C-A91501B14EA8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8A30B-491B-1312-E419-1C31917C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38E01-C6EA-C3AA-7949-45E40341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9A68-9237-4577-89CA-28221094A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91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8C45-019B-2AC5-C8C2-F07FAE73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B3E7A-E3AB-3E07-B1EE-0FC55EA94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55D1F-CB9E-F4BA-9988-853A28C3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36B6-F7F2-4301-854C-A91501B14EA8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117A5-DE24-2E11-C69A-60664E8B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46AC6-331D-0349-DFDC-9B99B5AD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9A68-9237-4577-89CA-28221094A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30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1BBB-F477-D4B4-BEE8-FF92F02C6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D8418-66BD-C07A-8F57-01E198C78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B2920-51D2-94C1-F0F2-867536C1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36B6-F7F2-4301-854C-A91501B14EA8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A5658-42FC-691F-EA41-0522CC37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FFE55-6167-3597-DCB0-FFBA5E7B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9A68-9237-4577-89CA-28221094A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26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7357-FC34-51FA-4211-9979DEE0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35E65-065B-76E7-DF8A-30B02591C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8163B-B07B-B527-D09F-C079F22CB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01C19-0755-4134-31AC-78471C4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36B6-F7F2-4301-854C-A91501B14EA8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857A6-DD5E-D076-6F0A-DA1E22BD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0BC7-7DE0-EE08-6B47-0D1E5569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9A68-9237-4577-89CA-28221094A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78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B9D9-CBB2-D13D-7F72-84541617C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102D9-A7AC-D337-18A0-CCD23AF7F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D41D3-CF07-0EA7-1FFF-48D0FFAAA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D4C13-681B-2A9D-090F-551A19C04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81CEE-D17F-A28E-AA03-B5706343C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33630-A491-F0E8-C383-33957C9C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36B6-F7F2-4301-854C-A91501B14EA8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5D34E-47C0-D118-ED0F-2361C2BE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A3448A-543F-3EC2-1C9D-26DAD9B9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9A68-9237-4577-89CA-28221094A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53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CB31-93AD-4D8B-66BB-028BB767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E9D58-E642-19B5-5612-E7F4E64AD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36B6-F7F2-4301-854C-A91501B14EA8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4F307-CE40-7A0A-6BD4-DC829CC6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BA78D-38F4-B51C-5B9E-7CEDF2BD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9A68-9237-4577-89CA-28221094A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8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8BA6F-9589-75CE-98EF-4E6A7DF1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36B6-F7F2-4301-854C-A91501B14EA8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71D45-EF38-CCE0-2BF6-B94BBC22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5D0A3-0579-D1B9-E008-83C855FF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9A68-9237-4577-89CA-28221094A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31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0936-B0C6-56EA-2A41-D246A041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FBBD0-BD1D-08FF-D27E-8C30DBFEA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FBDE6-0436-4A9F-C18E-D1913CDA0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096E7-08CC-7597-2218-1A7AE721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36B6-F7F2-4301-854C-A91501B14EA8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4D78A-3BE9-421C-58F1-2F48096E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8832A-5316-9680-9E6C-EC3D56EB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9A68-9237-4577-89CA-28221094A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4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E504-5453-CF88-96E4-95F2117E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3177B-995A-CCCA-20FD-B8FDF1C04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F350F-8431-2CE4-DE28-3E2F46C99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9A857-05BE-A7F1-77D6-D0B369F9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36B6-F7F2-4301-854C-A91501B14EA8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36099-4B3E-371C-6747-E3186008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2E97E-3AB6-9303-319D-2BFEFF2E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9A68-9237-4577-89CA-28221094A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77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40F5A-B842-5226-63A4-49A92206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027F1-BD0B-B2EA-2EE6-C78804E36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6525E-D4CE-9C0C-9FA4-8E2F85D5F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4136B6-F7F2-4301-854C-A91501B14EA8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44E21-9DE1-3F2D-BE84-86410951F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45EEE-7EEC-EF01-E629-9243990F0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529A68-9237-4577-89CA-28221094A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88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7243-7B3D-528D-28D4-D32492A7C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F81BA-FEB5-AFF1-307E-04F3E93C55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F02E72-4B7A-5E27-E0EF-7ED4A6B23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08"/>
            <a:ext cx="12192000" cy="683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0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66B5-FADE-909C-B2F6-A9420D7E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6674D-F006-A4D6-A90C-5DB3F09BE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CD070B-4621-61AE-E143-A0EA2FE8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01"/>
            <a:ext cx="12192000" cy="679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7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652A-B4FD-F5CD-1042-C2CD1CEF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8CD14-1850-6429-6DB4-781A8362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0A915-6A4D-332C-C0AA-BD43F4BE3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10"/>
            <a:ext cx="12192000" cy="680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23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Aditi Teli</dc:creator>
  <cp:lastModifiedBy>Aditi Teli</cp:lastModifiedBy>
  <cp:revision>1</cp:revision>
  <dcterms:created xsi:type="dcterms:W3CDTF">2024-12-29T12:41:15Z</dcterms:created>
  <dcterms:modified xsi:type="dcterms:W3CDTF">2024-12-29T12:44:41Z</dcterms:modified>
</cp:coreProperties>
</file>