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285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7" r:id="rId15"/>
    <p:sldId id="269" r:id="rId16"/>
    <p:sldId id="287" r:id="rId17"/>
    <p:sldId id="288" r:id="rId18"/>
    <p:sldId id="278" r:id="rId19"/>
    <p:sldId id="277" r:id="rId20"/>
    <p:sldId id="279" r:id="rId21"/>
    <p:sldId id="280" r:id="rId22"/>
    <p:sldId id="281" r:id="rId23"/>
    <p:sldId id="282" r:id="rId24"/>
    <p:sldId id="274" r:id="rId25"/>
    <p:sldId id="284" r:id="rId26"/>
    <p:sldId id="289" r:id="rId27"/>
    <p:sldId id="295" r:id="rId28"/>
    <p:sldId id="290" r:id="rId29"/>
    <p:sldId id="296" r:id="rId30"/>
    <p:sldId id="298" r:id="rId31"/>
    <p:sldId id="299" r:id="rId32"/>
    <p:sldId id="300" r:id="rId33"/>
    <p:sldId id="301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84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014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43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1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93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3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19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922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5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68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0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3D3F-4DEF-4DCE-989F-0366F4B6FE8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65CE-A07C-488B-81F0-2822E8A7EB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399" y="6554788"/>
            <a:ext cx="11984779" cy="300037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Chapter – 2 : Java Constructor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9953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80098" y="6546550"/>
            <a:ext cx="403654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3695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eshdarshan.wordpress.com/2013/12/05/copy-constructors-in-jav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868613" y="6157914"/>
            <a:ext cx="7777162" cy="4079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Cambria" panose="02040503050406030204" pitchFamily="18" charset="0"/>
              </a:rPr>
              <a:t>Devang Patel Institute of Advance Technology and Research</a:t>
            </a: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750" y="5820570"/>
            <a:ext cx="685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1289" y="17780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2406651" y="1511300"/>
            <a:ext cx="78279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latin typeface="Cambria" panose="02040503050406030204" pitchFamily="18" charset="0"/>
              </a:rPr>
              <a:t>CE251: Java PROGRAMMING</a:t>
            </a:r>
          </a:p>
          <a:p>
            <a:pPr algn="ctr"/>
            <a:r>
              <a:rPr lang="en-US" altLang="en-US" sz="1800" dirty="0">
                <a:latin typeface="Cambria" panose="02040503050406030204" pitchFamily="18" charset="0"/>
              </a:rPr>
              <a:t>July – November 2020</a:t>
            </a: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2892425" y="2824164"/>
            <a:ext cx="685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Chapter – 2</a:t>
            </a:r>
          </a:p>
          <a:p>
            <a:pPr algn="ctr"/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Java Constructor</a:t>
            </a:r>
            <a:endParaRPr lang="en-US" altLang="en-US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3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Will it compile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7159580" cy="512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marL="0" indent="0">
              <a:buNone/>
            </a:pPr>
            <a:r>
              <a:rPr lang="en-US" dirty="0" smtClean="0"/>
              <a:t>	{       S.O.P.(“1-argument constructor”);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P.S.V.M(String[]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		Test t = new </a:t>
            </a:r>
            <a:r>
              <a:rPr lang="en-US" b="1" dirty="0" smtClean="0"/>
              <a:t>Test()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 Test t1 = new </a:t>
            </a:r>
            <a:r>
              <a:rPr lang="en-US" b="1" dirty="0" smtClean="0"/>
              <a:t>Test(10)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1420" y="1880315"/>
            <a:ext cx="42605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Default constructor will not be </a:t>
            </a:r>
          </a:p>
          <a:p>
            <a:r>
              <a:rPr lang="en-US" sz="2300" dirty="0" smtClean="0"/>
              <a:t>Generated in this case</a:t>
            </a:r>
          </a:p>
          <a:p>
            <a:r>
              <a:rPr lang="en-US" sz="2300" dirty="0" smtClean="0"/>
              <a:t>Compiler error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20562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218"/>
            <a:ext cx="10515600" cy="1325563"/>
          </a:xfrm>
        </p:spPr>
        <p:txBody>
          <a:bodyPr/>
          <a:lstStyle/>
          <a:p>
            <a:r>
              <a:rPr lang="en-US" dirty="0" smtClean="0"/>
              <a:t>What is the purpose of constructor in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681"/>
            <a:ext cx="10515600" cy="39102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purpose or two advantages of constructor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Constructor are user to write business logic of application those logic are executed during object creation.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To understand second advantage, we must know use of </a:t>
            </a:r>
            <a:r>
              <a:rPr lang="en-US" b="1" dirty="0" smtClean="0"/>
              <a:t>this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Case-01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7752008" cy="5391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b="1" dirty="0" err="1" smtClean="0"/>
              <a:t>Emp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 err="1" smtClean="0"/>
              <a:t>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float </a:t>
            </a:r>
            <a:r>
              <a:rPr lang="en-US" dirty="0" err="1" smtClean="0"/>
              <a:t>esal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</a:t>
            </a:r>
            <a:r>
              <a:rPr lang="en-US" b="1" dirty="0" smtClean="0"/>
              <a:t>display()</a:t>
            </a:r>
            <a:r>
              <a:rPr lang="en-US" dirty="0" smtClean="0"/>
              <a:t>{      S.O.P.(“</a:t>
            </a:r>
            <a:r>
              <a:rPr lang="en-US" dirty="0" err="1" smtClean="0"/>
              <a:t>Emp</a:t>
            </a:r>
            <a:r>
              <a:rPr lang="en-US" dirty="0" smtClean="0"/>
              <a:t> id is : ”, +</a:t>
            </a:r>
            <a:r>
              <a:rPr lang="en-US" dirty="0" err="1" smtClean="0"/>
              <a:t>eid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S.O.P.(“</a:t>
            </a:r>
            <a:r>
              <a:rPr lang="en-US" dirty="0" err="1" smtClean="0"/>
              <a:t>Emp</a:t>
            </a:r>
            <a:r>
              <a:rPr lang="en-US" dirty="0" smtClean="0"/>
              <a:t> name is : ”, +</a:t>
            </a:r>
            <a:r>
              <a:rPr lang="en-US" dirty="0" err="1" smtClean="0"/>
              <a:t>ename</a:t>
            </a:r>
            <a:r>
              <a:rPr lang="en-US" dirty="0" smtClean="0"/>
              <a:t>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S.O.P.(“</a:t>
            </a:r>
            <a:r>
              <a:rPr lang="en-US" dirty="0" err="1" smtClean="0"/>
              <a:t>Emp</a:t>
            </a:r>
            <a:r>
              <a:rPr lang="en-US" dirty="0" smtClean="0"/>
              <a:t> salary is : ”, +</a:t>
            </a:r>
            <a:r>
              <a:rPr lang="en-US" dirty="0" err="1" smtClean="0"/>
              <a:t>esal</a:t>
            </a:r>
            <a:r>
              <a:rPr lang="en-US" dirty="0" smtClean="0"/>
              <a:t>); }</a:t>
            </a:r>
          </a:p>
          <a:p>
            <a:pPr marL="0" indent="0">
              <a:buNone/>
            </a:pPr>
            <a:r>
              <a:rPr lang="en-US" dirty="0" smtClean="0"/>
              <a:t>    P.S.V.M(String[]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		</a:t>
            </a:r>
            <a:r>
              <a:rPr lang="en-US" dirty="0" err="1" smtClean="0"/>
              <a:t>Emp</a:t>
            </a:r>
            <a:r>
              <a:rPr lang="en-US" dirty="0" smtClean="0"/>
              <a:t> e = new </a:t>
            </a:r>
            <a:r>
              <a:rPr lang="en-US" b="1" dirty="0" err="1" smtClean="0"/>
              <a:t>Emp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e.display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9650703" y="1984293"/>
            <a:ext cx="218498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Output:</a:t>
            </a:r>
          </a:p>
          <a:p>
            <a:endParaRPr lang="en-US" sz="2500" dirty="0" smtClean="0"/>
          </a:p>
          <a:p>
            <a:r>
              <a:rPr lang="en-US" sz="2500" dirty="0" smtClean="0"/>
              <a:t>0</a:t>
            </a:r>
          </a:p>
          <a:p>
            <a:r>
              <a:rPr lang="en-US" sz="2500" dirty="0" smtClean="0"/>
              <a:t>Null</a:t>
            </a:r>
          </a:p>
          <a:p>
            <a:r>
              <a:rPr lang="en-US" sz="2500" dirty="0" smtClean="0"/>
              <a:t>0.0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74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Case-02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7752008" cy="5391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b="1" dirty="0" err="1" smtClean="0"/>
              <a:t>Emp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 err="1" smtClean="0"/>
              <a:t>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float </a:t>
            </a:r>
            <a:r>
              <a:rPr lang="en-US" dirty="0" err="1" smtClean="0"/>
              <a:t>esal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Emp</a:t>
            </a:r>
            <a:r>
              <a:rPr lang="en-US" b="1" dirty="0" smtClean="0"/>
              <a:t>() </a:t>
            </a:r>
            <a:r>
              <a:rPr lang="en-US" dirty="0" smtClean="0"/>
              <a:t>{     </a:t>
            </a:r>
            <a:r>
              <a:rPr lang="en-US" dirty="0" err="1" smtClean="0"/>
              <a:t>eid</a:t>
            </a:r>
            <a:r>
              <a:rPr lang="en-US" dirty="0" smtClean="0"/>
              <a:t>=123; </a:t>
            </a:r>
            <a:r>
              <a:rPr lang="en-US" dirty="0" err="1" smtClean="0"/>
              <a:t>ename</a:t>
            </a:r>
            <a:r>
              <a:rPr lang="en-US" dirty="0" smtClean="0"/>
              <a:t> = “XYZ”, </a:t>
            </a:r>
            <a:r>
              <a:rPr lang="en-US" dirty="0" err="1" smtClean="0"/>
              <a:t>esal</a:t>
            </a:r>
            <a:r>
              <a:rPr lang="en-US" dirty="0" smtClean="0"/>
              <a:t>= 1000;}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void display(){                S.O.P.(“</a:t>
            </a:r>
            <a:r>
              <a:rPr lang="en-US" dirty="0" err="1" smtClean="0"/>
              <a:t>Emp</a:t>
            </a:r>
            <a:r>
              <a:rPr lang="en-US" dirty="0" smtClean="0"/>
              <a:t> id is : ”, +</a:t>
            </a:r>
            <a:r>
              <a:rPr lang="en-US" dirty="0" err="1" smtClean="0"/>
              <a:t>eid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S.O.P.(“</a:t>
            </a:r>
            <a:r>
              <a:rPr lang="en-US" dirty="0" err="1" smtClean="0"/>
              <a:t>Emp</a:t>
            </a:r>
            <a:r>
              <a:rPr lang="en-US" dirty="0" smtClean="0"/>
              <a:t> name is : ”, +</a:t>
            </a:r>
            <a:r>
              <a:rPr lang="en-US" dirty="0" err="1" smtClean="0"/>
              <a:t>ename</a:t>
            </a:r>
            <a:r>
              <a:rPr lang="en-US" dirty="0" smtClean="0"/>
              <a:t>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S.O.P.(“</a:t>
            </a:r>
            <a:r>
              <a:rPr lang="en-US" dirty="0" err="1" smtClean="0"/>
              <a:t>Emp</a:t>
            </a:r>
            <a:r>
              <a:rPr lang="en-US" dirty="0" smtClean="0"/>
              <a:t> salary is : ”, +</a:t>
            </a:r>
            <a:r>
              <a:rPr lang="en-US" dirty="0" err="1" smtClean="0"/>
              <a:t>esal</a:t>
            </a:r>
            <a:r>
              <a:rPr lang="en-US" dirty="0" smtClean="0"/>
              <a:t>); }</a:t>
            </a:r>
          </a:p>
          <a:p>
            <a:pPr marL="0" indent="0">
              <a:buNone/>
            </a:pPr>
            <a:r>
              <a:rPr lang="en-US" dirty="0" smtClean="0"/>
              <a:t>    P.S.V.M(String[]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		</a:t>
            </a:r>
            <a:r>
              <a:rPr lang="en-US" dirty="0" err="1" smtClean="0"/>
              <a:t>Emp</a:t>
            </a:r>
            <a:r>
              <a:rPr lang="en-US" dirty="0" smtClean="0"/>
              <a:t> e = new </a:t>
            </a:r>
            <a:r>
              <a:rPr lang="en-US" b="1" dirty="0" err="1" smtClean="0"/>
              <a:t>Emp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e.display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9650703" y="1984293"/>
            <a:ext cx="218498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Output:</a:t>
            </a:r>
          </a:p>
          <a:p>
            <a:endParaRPr lang="en-US" sz="2500" dirty="0" smtClean="0"/>
          </a:p>
          <a:p>
            <a:r>
              <a:rPr lang="en-US" sz="2500" dirty="0" smtClean="0"/>
              <a:t>123</a:t>
            </a:r>
          </a:p>
          <a:p>
            <a:r>
              <a:rPr lang="en-US" sz="2500" dirty="0" smtClean="0"/>
              <a:t>XYZ</a:t>
            </a:r>
          </a:p>
          <a:p>
            <a:r>
              <a:rPr lang="en-US" sz="2500" dirty="0" smtClean="0"/>
              <a:t>1000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988676"/>
            <a:ext cx="11036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Constructor uses to initialize some values to instance variable during object creation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5758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in case-02?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7434"/>
          </a:xfrm>
        </p:spPr>
        <p:txBody>
          <a:bodyPr/>
          <a:lstStyle/>
          <a:p>
            <a:r>
              <a:rPr lang="en-US" dirty="0" smtClean="0"/>
              <a:t>With the given logic, for all the object of </a:t>
            </a:r>
            <a:r>
              <a:rPr lang="en-US" b="1" dirty="0" err="1" smtClean="0"/>
              <a:t>Emp</a:t>
            </a:r>
            <a:r>
              <a:rPr lang="en-US" dirty="0" smtClean="0"/>
              <a:t> class, same value will be initialize </a:t>
            </a:r>
          </a:p>
          <a:p>
            <a:endParaRPr lang="en-US" dirty="0"/>
          </a:p>
          <a:p>
            <a:r>
              <a:rPr lang="en-US" dirty="0" smtClean="0"/>
              <a:t>Means different object but same value will initialize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8062" y="4765183"/>
            <a:ext cx="4378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What is the solution?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constructor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704268" cy="3335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, String </a:t>
            </a:r>
            <a:r>
              <a:rPr lang="en-US" dirty="0" err="1" smtClean="0"/>
              <a:t>ename</a:t>
            </a:r>
            <a:r>
              <a:rPr lang="en-US" dirty="0" smtClean="0"/>
              <a:t>, float </a:t>
            </a:r>
            <a:r>
              <a:rPr lang="en-US" dirty="0" err="1" smtClean="0"/>
              <a:t>esal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this.eid</a:t>
            </a:r>
            <a:r>
              <a:rPr lang="en-US" dirty="0" smtClean="0"/>
              <a:t> = </a:t>
            </a:r>
            <a:r>
              <a:rPr lang="en-US" dirty="0" err="1" smtClean="0"/>
              <a:t>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this.ename</a:t>
            </a:r>
            <a:r>
              <a:rPr lang="en-US" dirty="0" smtClean="0"/>
              <a:t> = </a:t>
            </a:r>
            <a:r>
              <a:rPr lang="en-US" dirty="0" err="1" smtClean="0"/>
              <a:t>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this.esal</a:t>
            </a:r>
            <a:r>
              <a:rPr lang="en-US" dirty="0" smtClean="0"/>
              <a:t> = </a:t>
            </a:r>
            <a:r>
              <a:rPr lang="en-US" dirty="0" err="1" smtClean="0"/>
              <a:t>esal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52452" y="4823138"/>
            <a:ext cx="9099997" cy="203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Emp</a:t>
            </a:r>
            <a:r>
              <a:rPr lang="en-US" dirty="0" smtClean="0"/>
              <a:t> e1 = new </a:t>
            </a:r>
            <a:r>
              <a:rPr lang="en-US" dirty="0" err="1" smtClean="0"/>
              <a:t>Emp</a:t>
            </a:r>
            <a:r>
              <a:rPr lang="en-US" dirty="0" smtClean="0"/>
              <a:t>(111, “</a:t>
            </a:r>
            <a:r>
              <a:rPr lang="en-US" dirty="0" err="1" smtClean="0"/>
              <a:t>abc</a:t>
            </a:r>
            <a:r>
              <a:rPr lang="en-US" dirty="0" smtClean="0"/>
              <a:t>”, 1000); </a:t>
            </a:r>
          </a:p>
          <a:p>
            <a:pPr marL="0" indent="0">
              <a:buNone/>
            </a:pPr>
            <a:r>
              <a:rPr lang="en-US" dirty="0" err="1" smtClean="0"/>
              <a:t>Emp</a:t>
            </a:r>
            <a:r>
              <a:rPr lang="en-US" dirty="0" smtClean="0"/>
              <a:t> e2 = new </a:t>
            </a:r>
            <a:r>
              <a:rPr lang="en-US" dirty="0" err="1" smtClean="0"/>
              <a:t>Emp</a:t>
            </a:r>
            <a:r>
              <a:rPr lang="en-US" dirty="0" smtClean="0"/>
              <a:t>(222, “xyz”, </a:t>
            </a:r>
            <a:r>
              <a:rPr lang="en-US" dirty="0"/>
              <a:t>2</a:t>
            </a:r>
            <a:r>
              <a:rPr lang="en-US" dirty="0" smtClean="0"/>
              <a:t>000);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1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2786353"/>
            <a:ext cx="10515600" cy="1325563"/>
          </a:xfrm>
        </p:spPr>
        <p:txBody>
          <a:bodyPr/>
          <a:lstStyle/>
          <a:p>
            <a:r>
              <a:rPr lang="en-US" dirty="0"/>
              <a:t>Can we create object inside constructor?</a:t>
            </a:r>
          </a:p>
        </p:txBody>
      </p:sp>
    </p:spTree>
    <p:extLst>
      <p:ext uri="{BB962C8B-B14F-4D97-AF65-F5344CB8AC3E}">
        <p14:creationId xmlns:p14="http://schemas.microsoft.com/office/powerpoint/2010/main" xmlns="" val="18722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Will it work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79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/>
              <a:t>Test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 </a:t>
            </a:r>
            <a:r>
              <a:rPr lang="en-US" b="1" dirty="0"/>
              <a:t>Test()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{</a:t>
            </a:r>
            <a:br>
              <a:rPr lang="en-US" dirty="0"/>
            </a:br>
            <a:r>
              <a:rPr lang="en-US" dirty="0"/>
              <a:t>        new </a:t>
            </a:r>
            <a:r>
              <a:rPr lang="en-US" b="1" dirty="0"/>
              <a:t>Test()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  }</a:t>
            </a:r>
            <a:br>
              <a:rPr lang="en-US" dirty="0"/>
            </a:br>
            <a:r>
              <a:rPr lang="en-US" dirty="0"/>
              <a:t>    public static void main(String[] </a:t>
            </a:r>
            <a:r>
              <a:rPr lang="en-US" dirty="0" err="1"/>
              <a:t>args</a:t>
            </a:r>
            <a:r>
              <a:rPr lang="en-US" dirty="0"/>
              <a:t>) </a:t>
            </a:r>
            <a:br>
              <a:rPr lang="en-US" dirty="0"/>
            </a:br>
            <a:r>
              <a:rPr lang="en-US" dirty="0"/>
              <a:t>    {</a:t>
            </a:r>
            <a:br>
              <a:rPr lang="en-US" dirty="0"/>
            </a:br>
            <a:r>
              <a:rPr lang="en-US" dirty="0"/>
              <a:t>       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smtClean="0"/>
              <a:t>Main Method");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new Test();</a:t>
            </a:r>
            <a:br>
              <a:rPr lang="en-US" dirty="0"/>
            </a:br>
            <a:r>
              <a:rPr lang="en-US" dirty="0"/>
              <a:t>    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3837" y="2021983"/>
            <a:ext cx="4468969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/>
              <a:t>It is </a:t>
            </a:r>
            <a:r>
              <a:rPr lang="en-US" sz="2200" dirty="0" smtClean="0"/>
              <a:t>possible </a:t>
            </a:r>
            <a:r>
              <a:rPr lang="en-US" sz="2200" dirty="0"/>
              <a:t>to create object inside constructor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It will not give compile time error, but it is not recommended to create</a:t>
            </a:r>
            <a:r>
              <a:rPr lang="en-US" sz="2200" dirty="0" smtClean="0"/>
              <a:t>.</a:t>
            </a:r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If we create object inside constructor, it invokes the constructor recursively. </a:t>
            </a:r>
            <a:endParaRPr lang="en-US" sz="2200" dirty="0" smtClean="0"/>
          </a:p>
          <a:p>
            <a:pPr fontAlgn="base"/>
            <a:endParaRPr lang="en-US" sz="2200" dirty="0"/>
          </a:p>
          <a:p>
            <a:pPr fontAlgn="base"/>
            <a:r>
              <a:rPr lang="en-US" sz="2200" dirty="0" smtClean="0"/>
              <a:t>Hence </a:t>
            </a:r>
            <a:r>
              <a:rPr lang="en-US" sz="2200" dirty="0"/>
              <a:t>it cannot complete the process of Object creation.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3056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2464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define a method with same name of class?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2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Will it compile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2030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/>
              <a:t>Test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b="1" dirty="0"/>
              <a:t>Test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a method </a:t>
            </a:r>
            <a:r>
              <a:rPr lang="en-US" dirty="0"/>
              <a:t>not </a:t>
            </a:r>
            <a:r>
              <a:rPr lang="en-US" dirty="0" smtClean="0"/>
              <a:t>a constructor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	Test t = new Test();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t.Test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7189" y="4121240"/>
            <a:ext cx="18803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/>
              <a:t>YES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xmlns="" val="25821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logic here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object of a Test class       </a:t>
            </a:r>
            <a:r>
              <a:rPr lang="en-US" b="1" dirty="0" smtClean="0"/>
              <a:t>Test t = new Test();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9099" y="5615189"/>
            <a:ext cx="1063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NOTE: During the object creation constructor will be executed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0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5545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place return type in constructor prototype will it leads to Error?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2789" y="4636394"/>
            <a:ext cx="2395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NO</a:t>
            </a:r>
            <a:endParaRPr lang="en-US"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9403" y="5911403"/>
            <a:ext cx="1016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Reason- </a:t>
            </a:r>
            <a:r>
              <a:rPr lang="en-US" sz="2800" dirty="0">
                <a:solidFill>
                  <a:srgbClr val="FF0000"/>
                </a:solidFill>
              </a:rPr>
              <a:t>No, because compiler and JVM considers it as a method.</a:t>
            </a:r>
          </a:p>
        </p:txBody>
      </p:sp>
    </p:spTree>
    <p:extLst>
      <p:ext uri="{BB962C8B-B14F-4D97-AF65-F5344CB8AC3E}">
        <p14:creationId xmlns:p14="http://schemas.microsoft.com/office/powerpoint/2010/main" xmlns="" val="11270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25158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 How compiler and JVM can differentiate constructor and method </a:t>
            </a:r>
            <a:r>
              <a:rPr lang="en-US" b="1" dirty="0"/>
              <a:t>definitions</a:t>
            </a:r>
            <a:r>
              <a:rPr lang="en-US" dirty="0"/>
              <a:t> of both have same class name?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248" y="5254580"/>
            <a:ext cx="1083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FF0000"/>
                </a:solidFill>
              </a:rPr>
              <a:t>A compiler and a JVM differentiates constructor and method invocations by using 'new' keyword. If 'new' keyword is used in calling then a constructor is executed else method is executed.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332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Will it compile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8"/>
            <a:ext cx="7958070" cy="57439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Test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Test()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("0-arg Constructor");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Test()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THis</a:t>
            </a:r>
            <a:r>
              <a:rPr lang="en-US" dirty="0"/>
              <a:t> is method not constructor");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	Test t = new Test();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t.Test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546" y="3116687"/>
            <a:ext cx="25371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Compile and run successfully</a:t>
            </a:r>
          </a:p>
          <a:p>
            <a:endParaRPr lang="en-US" sz="3000" dirty="0"/>
          </a:p>
          <a:p>
            <a:r>
              <a:rPr lang="en-US" sz="3000" b="1" dirty="0" smtClean="0"/>
              <a:t>By return type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2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2361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compiler and JVM can differentiate constructor and method </a:t>
            </a:r>
            <a:r>
              <a:rPr lang="en-US" b="1" dirty="0"/>
              <a:t>invocations</a:t>
            </a:r>
            <a:r>
              <a:rPr lang="en-US" dirty="0"/>
              <a:t> of both have same class name?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259" y="4520483"/>
            <a:ext cx="4888606" cy="922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</a:t>
            </a:r>
            <a:r>
              <a:rPr lang="en-US" sz="3500" dirty="0" smtClean="0"/>
              <a:t>y </a:t>
            </a:r>
            <a:r>
              <a:rPr lang="en-US" sz="3500" b="1" dirty="0" smtClean="0"/>
              <a:t>new</a:t>
            </a:r>
            <a:r>
              <a:rPr lang="en-US" sz="3500" dirty="0" smtClean="0"/>
              <a:t> Keyword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31698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5739"/>
            <a:ext cx="10515600" cy="1325563"/>
          </a:xfrm>
        </p:spPr>
        <p:txBody>
          <a:bodyPr/>
          <a:lstStyle/>
          <a:p>
            <a:r>
              <a:rPr lang="en-US" dirty="0" smtClean="0"/>
              <a:t>What is the difference between constructor and method in java?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8986" y="4031087"/>
            <a:ext cx="4597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write it in your own</a:t>
            </a:r>
          </a:p>
        </p:txBody>
      </p:sp>
    </p:spTree>
    <p:extLst>
      <p:ext uri="{BB962C8B-B14F-4D97-AF65-F5344CB8AC3E}">
        <p14:creationId xmlns:p14="http://schemas.microsoft.com/office/powerpoint/2010/main" xmlns="" val="5505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00730"/>
            <a:ext cx="10515600" cy="1325563"/>
          </a:xfrm>
        </p:spPr>
        <p:txBody>
          <a:bodyPr/>
          <a:lstStyle/>
          <a:p>
            <a:r>
              <a:rPr lang="en-US" dirty="0" smtClean="0"/>
              <a:t>	Java </a:t>
            </a:r>
            <a:r>
              <a:rPr lang="en-US" dirty="0"/>
              <a:t>Constructor Access Modifiers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C</a:t>
            </a:r>
            <a:r>
              <a:rPr lang="en-US" sz="3500" b="1" dirty="0" smtClean="0"/>
              <a:t>onstructors</a:t>
            </a:r>
            <a:r>
              <a:rPr lang="en-US" sz="3500" dirty="0"/>
              <a:t> can have any of the </a:t>
            </a:r>
            <a:r>
              <a:rPr lang="en-US" sz="3500" b="1" dirty="0"/>
              <a:t>access modifiers</a:t>
            </a:r>
            <a:r>
              <a:rPr lang="en-US" sz="3500" dirty="0"/>
              <a:t>: public, protected, private, or </a:t>
            </a:r>
            <a:r>
              <a:rPr lang="en-US" sz="3500" dirty="0" smtClean="0"/>
              <a:t>none.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600" b="1" dirty="0"/>
              <a:t>C</a:t>
            </a:r>
            <a:r>
              <a:rPr lang="en-US" sz="3600" b="1" dirty="0" smtClean="0"/>
              <a:t>onstructors</a:t>
            </a:r>
            <a:r>
              <a:rPr lang="en-US" sz="3600" dirty="0"/>
              <a:t> cannot be abstract , final , native , static , or synchronized 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27337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copy the values of one object into another in java. They 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constructor</a:t>
            </a:r>
          </a:p>
          <a:p>
            <a:r>
              <a:rPr lang="en-US" dirty="0"/>
              <a:t>By assigning the values of one object into another</a:t>
            </a:r>
          </a:p>
          <a:p>
            <a:r>
              <a:rPr lang="en-US" dirty="0"/>
              <a:t>By clone() method of Object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86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constructors are widely used for creating a duplicates of objects known as cloned objects.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Duplicate </a:t>
            </a:r>
            <a:r>
              <a:rPr lang="en-US" dirty="0"/>
              <a:t>object in the sense the object will have the same characteristics of the original object from which duplicate object is created.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we have to ensure that both original and duplicate objects refer to different memory locations.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0492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107548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4" y="669702"/>
            <a:ext cx="5086082" cy="60659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CopyConstructor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id;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String name;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CopyConstructor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i,String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n){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id = i;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name = n;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}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CopyConstructor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4200" dirty="0" err="1">
                <a:solidFill>
                  <a:schemeClr val="tx2">
                    <a:lumMod val="50000"/>
                  </a:schemeClr>
                </a:solidFill>
              </a:rPr>
              <a:t>CopyConstructor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s){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id = s.id;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name =s.name;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} 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   void display</a:t>
            </a:r>
            <a:r>
              <a:rPr lang="en-US" sz="42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chemeClr val="tx2">
                    <a:lumMod val="50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4200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sz="4200" dirty="0" smtClean="0">
                <a:solidFill>
                  <a:schemeClr val="tx2">
                    <a:lumMod val="50000"/>
                  </a:schemeClr>
                </a:solidFill>
              </a:rPr>
              <a:t>(id</a:t>
            </a: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+" "+name</a:t>
            </a:r>
            <a:r>
              <a:rPr lang="en-US" sz="4200" dirty="0" smtClean="0">
                <a:solidFill>
                  <a:schemeClr val="tx2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tx2">
                    <a:lumMod val="50000"/>
                  </a:schemeClr>
                </a:solidFill>
              </a:rPr>
              <a:t>    }  </a:t>
            </a:r>
            <a:endParaRPr lang="en-US" sz="4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763" y="1236372"/>
            <a:ext cx="65682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public static void main(String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[]){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CopyConstructor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s1 = new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		  	              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CopyConstructor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(111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,"Karan");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CopyConstructor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s2 = new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CopyConstructor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(s1);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s1.display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();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s2.display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();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} 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4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destructor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2871988"/>
            <a:ext cx="10515600" cy="322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What is the aim </a:t>
            </a:r>
            <a:r>
              <a:rPr lang="en-US" sz="4400" dirty="0">
                <a:solidFill>
                  <a:srgbClr val="0070C0"/>
                </a:solidFill>
              </a:rPr>
              <a:t>of destructor in any OOPs </a:t>
            </a:r>
            <a:r>
              <a:rPr lang="en-US" sz="4400" dirty="0" smtClean="0">
                <a:solidFill>
                  <a:srgbClr val="0070C0"/>
                </a:solidFill>
              </a:rPr>
              <a:t>language?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5014" y="4829577"/>
            <a:ext cx="9569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1. Free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up the memory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suffer from memory allocation /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deallocation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2. Clean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 any other resources (like closing of open file stream)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06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vs. </a:t>
            </a:r>
            <a:r>
              <a:rPr lang="en-US" dirty="0" smtClean="0"/>
              <a:t>Initialization in context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1838504"/>
            <a:ext cx="10515600" cy="355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Instantiation </a:t>
            </a:r>
            <a:r>
              <a:rPr lang="en-US" i="1" dirty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4000" dirty="0" smtClean="0"/>
              <a:t>Test   t </a:t>
            </a:r>
            <a:r>
              <a:rPr lang="en-US" sz="4000" dirty="0"/>
              <a:t>; 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Initialization </a:t>
            </a:r>
            <a:r>
              <a:rPr lang="en-US" dirty="0"/>
              <a:t> </a:t>
            </a:r>
            <a:r>
              <a:rPr lang="en-US" i="1" dirty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   </a:t>
            </a:r>
            <a:r>
              <a:rPr lang="en-US" sz="4000" dirty="0" smtClean="0"/>
              <a:t>t  </a:t>
            </a:r>
            <a:r>
              <a:rPr lang="en-US" sz="4000" dirty="0"/>
              <a:t>= </a:t>
            </a:r>
            <a:r>
              <a:rPr lang="en-US" sz="4000" b="1" dirty="0"/>
              <a:t>new</a:t>
            </a:r>
            <a:r>
              <a:rPr lang="en-US" sz="4000" dirty="0"/>
              <a:t> </a:t>
            </a:r>
            <a:r>
              <a:rPr lang="en-US" sz="4000" dirty="0" smtClean="0"/>
              <a:t>Test();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41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8" y="2580291"/>
            <a:ext cx="10515600" cy="1325563"/>
          </a:xfrm>
        </p:spPr>
        <p:txBody>
          <a:bodyPr/>
          <a:lstStyle/>
          <a:p>
            <a:r>
              <a:rPr lang="en-US" dirty="0"/>
              <a:t>Java take cares of all and hence there is no destructor in Java.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6845" y="5460642"/>
            <a:ext cx="7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With the help of Garbage 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446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120427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7" y="1825625"/>
            <a:ext cx="4914363" cy="2276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A. Student no is.. 1 student name is.. </a:t>
            </a:r>
            <a:r>
              <a:rPr lang="en-US" sz="2000" dirty="0" err="1" smtClean="0"/>
              <a:t>Satish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B. Compile time error in constructor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C. Run time error in constructor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D. </a:t>
            </a:r>
            <a:r>
              <a:rPr lang="en-US" sz="2000" dirty="0"/>
              <a:t>Student no is.. </a:t>
            </a:r>
            <a:r>
              <a:rPr lang="en-US" sz="2000" dirty="0" smtClean="0"/>
              <a:t>0 </a:t>
            </a:r>
            <a:r>
              <a:rPr lang="en-US" sz="2000" dirty="0"/>
              <a:t>student name is</a:t>
            </a:r>
            <a:r>
              <a:rPr lang="en-US" sz="2000" dirty="0" smtClean="0"/>
              <a:t>.. null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Admin\Desktop\java programming assignment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792" y="814037"/>
            <a:ext cx="5589431" cy="56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27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48" y="628305"/>
            <a:ext cx="5689075" cy="59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730" y="120427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5042" y="2382592"/>
            <a:ext cx="556367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A. compile time error </a:t>
            </a:r>
          </a:p>
          <a:p>
            <a:endParaRPr lang="en-US" sz="2000" dirty="0"/>
          </a:p>
          <a:p>
            <a:r>
              <a:rPr lang="en-US" sz="2000" dirty="0" smtClean="0"/>
              <a:t>B. Run time error</a:t>
            </a:r>
          </a:p>
          <a:p>
            <a:endParaRPr lang="en-US" sz="2000" dirty="0"/>
          </a:p>
          <a:p>
            <a:r>
              <a:rPr lang="en-US" sz="2000" dirty="0" smtClean="0"/>
              <a:t>C. It prints area is.. 12 and area is.. 25</a:t>
            </a:r>
          </a:p>
          <a:p>
            <a:endParaRPr lang="en-US" sz="2000" dirty="0"/>
          </a:p>
          <a:p>
            <a:r>
              <a:rPr lang="en-US" sz="2000" dirty="0" smtClean="0"/>
              <a:t>D. </a:t>
            </a:r>
            <a:r>
              <a:rPr lang="en-US" sz="2000" dirty="0"/>
              <a:t>It prints area is.. </a:t>
            </a:r>
            <a:r>
              <a:rPr lang="en-US" sz="2000" dirty="0" smtClean="0"/>
              <a:t>25 </a:t>
            </a:r>
            <a:r>
              <a:rPr lang="en-US" sz="2000" dirty="0"/>
              <a:t>and area is.. 25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0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constructor overriding?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Constructors can not be overridden in Java</a:t>
            </a:r>
          </a:p>
          <a:p>
            <a:pPr marL="514350" indent="-514350">
              <a:buAutoNum type="alphaUcPeriod"/>
            </a:pPr>
            <a:r>
              <a:rPr lang="en-US" dirty="0" smtClean="0"/>
              <a:t>Since constructor are special function which can’t be inherited to derived classes, so it is not possible for derived classes to override a constructor of base class</a:t>
            </a:r>
          </a:p>
          <a:p>
            <a:pPr marL="514350" indent="-514350">
              <a:buAutoNum type="alphaUcPeriod"/>
            </a:pPr>
            <a:r>
              <a:rPr lang="en-US" dirty="0" smtClean="0"/>
              <a:t>Derived classes can call base class constructor by using super keyword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are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https://deepeshdarshan.wordpress.com/2013/12/05/copy-constructors-in-java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96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322713"/>
            <a:ext cx="10515600" cy="1325563"/>
          </a:xfrm>
        </p:spPr>
        <p:txBody>
          <a:bodyPr/>
          <a:lstStyle/>
          <a:p>
            <a:r>
              <a:rPr lang="en-US" dirty="0" smtClean="0"/>
              <a:t>How many different approach to create an object 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0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6" y="2425744"/>
            <a:ext cx="10515600" cy="1325563"/>
          </a:xfrm>
        </p:spPr>
        <p:txBody>
          <a:bodyPr/>
          <a:lstStyle/>
          <a:p>
            <a:r>
              <a:rPr lang="en-US" dirty="0" smtClean="0"/>
              <a:t>What are the rules to declare constructor 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Question must have in your mind about constructor rules.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7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constructor name is same as class name?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Why return type is not allowed for constructor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declare constructor as </a:t>
            </a:r>
            <a:r>
              <a:rPr lang="en-US" dirty="0" smtClean="0"/>
              <a:t>public, private, protected?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8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4725473" cy="4644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void m1()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   S.O.P.(“M1 method”);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P.S.V.M(String[]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Test t = new </a:t>
            </a:r>
            <a:r>
              <a:rPr lang="en-US" b="1" dirty="0" smtClean="0"/>
              <a:t>Test()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4147" y="1532586"/>
            <a:ext cx="34901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/* </a:t>
            </a:r>
          </a:p>
          <a:p>
            <a:r>
              <a:rPr lang="en-US" sz="2200" dirty="0" smtClean="0"/>
              <a:t>   Test()</a:t>
            </a:r>
          </a:p>
          <a:p>
            <a:r>
              <a:rPr lang="en-US" sz="2200" dirty="0" smtClean="0"/>
              <a:t>  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// empty implementation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}</a:t>
            </a:r>
          </a:p>
          <a:p>
            <a:r>
              <a:rPr lang="en-US" sz="2200" dirty="0" smtClean="0"/>
              <a:t>*/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456868" y="4134118"/>
            <a:ext cx="43530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Zero argument constructor</a:t>
            </a:r>
          </a:p>
          <a:p>
            <a:endParaRPr lang="en-US" sz="2500" dirty="0"/>
          </a:p>
          <a:p>
            <a:r>
              <a:rPr lang="en-US" sz="2500" dirty="0" smtClean="0"/>
              <a:t>Type of default constructor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7518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Types of constructor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8" y="1690688"/>
            <a:ext cx="706942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Default Constructor</a:t>
            </a:r>
          </a:p>
          <a:p>
            <a:pPr marL="1771650" lvl="3" indent="-400050">
              <a:buAutoNum type="romanLcParenBoth"/>
            </a:pPr>
            <a:r>
              <a:rPr lang="en-US" dirty="0" smtClean="0"/>
              <a:t>Always Zero argument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  User define Constructor</a:t>
            </a:r>
          </a:p>
          <a:p>
            <a:pPr marL="1771650" lvl="3" indent="-400050">
              <a:buAutoNum type="romanLcParenBoth"/>
            </a:pPr>
            <a:r>
              <a:rPr lang="en-US" dirty="0" smtClean="0"/>
              <a:t>Zero argument constructor</a:t>
            </a:r>
          </a:p>
          <a:p>
            <a:pPr marL="1771650" lvl="3" indent="-400050">
              <a:buAutoNum type="romanLcParenBoth"/>
            </a:pPr>
            <a:r>
              <a:rPr lang="en-US" dirty="0" smtClean="0"/>
              <a:t>Parameterized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2777" y="2034862"/>
            <a:ext cx="4301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NOTE: </a:t>
            </a:r>
          </a:p>
          <a:p>
            <a:r>
              <a:rPr lang="en-US" sz="2500" dirty="0" smtClean="0"/>
              <a:t>Default Constructor generated by compiler and executed by JVM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36665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7" y="257577"/>
            <a:ext cx="11267940" cy="755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 constructor </a:t>
            </a:r>
            <a:r>
              <a:rPr lang="en-US" dirty="0"/>
              <a:t>example (Constructor Overloading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050" y="1283371"/>
            <a:ext cx="10515600" cy="54216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	void m1() 	{   S.O.P.(“M1 method”);    } </a:t>
            </a:r>
          </a:p>
          <a:p>
            <a:pPr marL="0" indent="0">
              <a:buNone/>
            </a:pPr>
            <a:r>
              <a:rPr lang="en-US" dirty="0" smtClean="0"/>
              <a:t>  	Test()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      S.O.P.(“0-argument constructor”);  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marL="0" indent="0">
              <a:buNone/>
            </a:pPr>
            <a:r>
              <a:rPr lang="en-US" dirty="0" smtClean="0"/>
              <a:t>	{       S.O.P.(“1-argument constructor”);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P.S.V.M(String[]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		Test t = new </a:t>
            </a:r>
            <a:r>
              <a:rPr lang="en-US" b="1" dirty="0" smtClean="0"/>
              <a:t>Test()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Test t1 = new </a:t>
            </a:r>
            <a:r>
              <a:rPr lang="en-US" b="1" dirty="0" smtClean="0"/>
              <a:t>Test(10)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t.m1(); t1.m1();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932</Words>
  <Application>Microsoft Office PowerPoint</Application>
  <PresentationFormat>Custom</PresentationFormat>
  <Paragraphs>278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Example </vt:lpstr>
      <vt:lpstr>Instantiation vs. Initialization in context of object</vt:lpstr>
      <vt:lpstr>How many different approach to create an object in java?</vt:lpstr>
      <vt:lpstr>What are the rules to declare constructor in java?</vt:lpstr>
      <vt:lpstr>Few Question must have in your mind about constructor rules.</vt:lpstr>
      <vt:lpstr>Example </vt:lpstr>
      <vt:lpstr> Types of constructor </vt:lpstr>
      <vt:lpstr>User define constructor example (Constructor Overloading )</vt:lpstr>
      <vt:lpstr>   Will it compile or not?</vt:lpstr>
      <vt:lpstr>What is the purpose of constructor in program?</vt:lpstr>
      <vt:lpstr>     Case-01</vt:lpstr>
      <vt:lpstr>     Case-02</vt:lpstr>
      <vt:lpstr>What is the problem in case-02?</vt:lpstr>
      <vt:lpstr>Parameterize constructor </vt:lpstr>
      <vt:lpstr>Can we create object inside constructor?</vt:lpstr>
      <vt:lpstr>   Will it work or not?</vt:lpstr>
      <vt:lpstr>Can we define a method with same name of class? </vt:lpstr>
      <vt:lpstr>   Will it compile or not?</vt:lpstr>
      <vt:lpstr>If we place return type in constructor prototype will it leads to Error? </vt:lpstr>
      <vt:lpstr> How compiler and JVM can differentiate constructor and method definitions of both have same class name? </vt:lpstr>
      <vt:lpstr>   Will it compile or not?</vt:lpstr>
      <vt:lpstr>How compiler and JVM can differentiate constructor and method invocations of both have same class name? </vt:lpstr>
      <vt:lpstr>What is the difference between constructor and method in java?</vt:lpstr>
      <vt:lpstr> Java Constructor Access Modifiers </vt:lpstr>
      <vt:lpstr>Copy Constructor</vt:lpstr>
      <vt:lpstr>WHY ? </vt:lpstr>
      <vt:lpstr>    Example</vt:lpstr>
      <vt:lpstr>Concept of destructor in JAVA</vt:lpstr>
      <vt:lpstr>Java take cares of all and hence there is no destructor in Java.</vt:lpstr>
      <vt:lpstr>What is the output?</vt:lpstr>
      <vt:lpstr>What is the output?</vt:lpstr>
      <vt:lpstr>What is constructor overriding?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Constructor </dc:title>
  <dc:creator>sony</dc:creator>
  <cp:lastModifiedBy>HP</cp:lastModifiedBy>
  <cp:revision>170</cp:revision>
  <dcterms:created xsi:type="dcterms:W3CDTF">2017-08-02T14:27:06Z</dcterms:created>
  <dcterms:modified xsi:type="dcterms:W3CDTF">2022-08-07T11:51:08Z</dcterms:modified>
</cp:coreProperties>
</file>