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9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5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EF7F4F-981C-4603-8848-F242F5AE914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E1AD6D-2778-47C6-B48B-0818E6AE2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41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1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50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464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45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00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8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57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75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88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5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796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FC35-80DA-483A-8E89-93F59C3DA818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6FE7-E1B5-4D85-A386-7236A7FF14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 userDrawn="1"/>
        </p:nvSpPr>
        <p:spPr>
          <a:xfrm>
            <a:off x="25400" y="6554788"/>
            <a:ext cx="9144000" cy="300037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Java Blocks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1522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554788"/>
            <a:ext cx="3079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404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344613" y="6157913"/>
            <a:ext cx="7777162" cy="407987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smtClean="0">
                <a:latin typeface="Cambria" panose="02040503050406030204" pitchFamily="18" charset="0"/>
              </a:rPr>
              <a:t>Devang Patel Institute of Advance Technology and Research</a:t>
            </a:r>
          </a:p>
        </p:txBody>
      </p:sp>
      <p:pic>
        <p:nvPicPr>
          <p:cNvPr id="30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20569"/>
            <a:ext cx="685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77800"/>
            <a:ext cx="4352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882650" y="1511300"/>
            <a:ext cx="78279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latin typeface="Cambria" panose="02040503050406030204" pitchFamily="18" charset="0"/>
              </a:rPr>
              <a:t>CE251</a:t>
            </a:r>
            <a:r>
              <a:rPr lang="en-US" altLang="en-US" dirty="0">
                <a:latin typeface="Cambria" panose="02040503050406030204" pitchFamily="18" charset="0"/>
              </a:rPr>
              <a:t>: </a:t>
            </a:r>
            <a:r>
              <a:rPr lang="en-US" altLang="en-US" dirty="0" smtClean="0">
                <a:latin typeface="Cambria" panose="02040503050406030204" pitchFamily="18" charset="0"/>
              </a:rPr>
              <a:t>Java PROGRAMMING</a:t>
            </a:r>
            <a:endParaRPr lang="en-US" altLang="en-US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1800" dirty="0">
                <a:latin typeface="Cambria" panose="02040503050406030204" pitchFamily="18" charset="0"/>
              </a:rPr>
              <a:t>July – November </a:t>
            </a:r>
            <a:r>
              <a:rPr lang="en-US" altLang="en-US" sz="1800" dirty="0" smtClean="0">
                <a:latin typeface="Cambria" panose="02040503050406030204" pitchFamily="18" charset="0"/>
              </a:rPr>
              <a:t>2020</a:t>
            </a:r>
            <a:endParaRPr lang="en-US" altLang="en-US" sz="1800" dirty="0">
              <a:latin typeface="Cambria" panose="02040503050406030204" pitchFamily="18" charset="0"/>
            </a:endParaRPr>
          </a:p>
        </p:txBody>
      </p:sp>
      <p:sp>
        <p:nvSpPr>
          <p:cNvPr id="3078" name="TextBox 6"/>
          <p:cNvSpPr txBox="1">
            <a:spLocks noChangeArrowheads="1"/>
          </p:cNvSpPr>
          <p:nvPr/>
        </p:nvSpPr>
        <p:spPr bwMode="auto">
          <a:xfrm>
            <a:off x="1368425" y="2824163"/>
            <a:ext cx="685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3200" dirty="0" smtClean="0">
                <a:solidFill>
                  <a:srgbClr val="C00000"/>
                </a:solidFill>
                <a:latin typeface="Cambria" panose="02040503050406030204" pitchFamily="18" charset="0"/>
              </a:rPr>
              <a:t>Java Blocks</a:t>
            </a:r>
            <a:endParaRPr lang="en-US" altLang="en-US" sz="32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WithoutMain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static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S.O.P(“static block”);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P.S.V.M()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63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Any Question??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51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to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block</a:t>
            </a:r>
          </a:p>
          <a:p>
            <a:r>
              <a:rPr lang="en-US" dirty="0" smtClean="0"/>
              <a:t>Static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24255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Instance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{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(“This is instance block");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42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What is the output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InstanceBlock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dirty="0" err="1" smtClean="0">
                <a:solidFill>
                  <a:srgbClr val="C00000"/>
                </a:solidFill>
              </a:rPr>
              <a:t>System.out.println</a:t>
            </a:r>
            <a:r>
              <a:rPr lang="en-US" dirty="0" smtClean="0">
                <a:solidFill>
                  <a:srgbClr val="C00000"/>
                </a:solidFill>
              </a:rPr>
              <a:t>(“Instance block called");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</a:t>
            </a:r>
            <a:r>
              <a:rPr lang="en-US" dirty="0" err="1" smtClean="0">
                <a:solidFill>
                  <a:srgbClr val="0070C0"/>
                </a:solidFill>
              </a:rPr>
              <a:t>InstanceBlock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</a:rPr>
              <a:t>("Constructor called");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>
                <a:solidFill>
                  <a:srgbClr val="002060"/>
                </a:solidFill>
              </a:rPr>
              <a:t>InstanceBlock</a:t>
            </a:r>
            <a:r>
              <a:rPr lang="en-US" dirty="0" smtClean="0">
                <a:solidFill>
                  <a:srgbClr val="002060"/>
                </a:solidFill>
              </a:rPr>
              <a:t> a = new </a:t>
            </a:r>
            <a:r>
              <a:rPr lang="en-US" dirty="0" err="1" smtClean="0">
                <a:solidFill>
                  <a:srgbClr val="002060"/>
                </a:solidFill>
              </a:rPr>
              <a:t>InstanceBlock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65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Instance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InstanceBlock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  {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(“Instance block-1 called");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 smtClean="0"/>
              <a:t>      {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(“Instance block -2 called");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 smtClean="0"/>
              <a:t>      {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(“Instance block-3  called");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InstanceBlock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("Constructor called");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InstanceBlock</a:t>
            </a:r>
            <a:r>
              <a:rPr lang="en-US" dirty="0" smtClean="0"/>
              <a:t> a = new </a:t>
            </a:r>
            <a:r>
              <a:rPr lang="en-US" dirty="0" err="1" smtClean="0"/>
              <a:t>InstanceBlock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82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Instance Block Use to Initialize the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Emp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eid</a:t>
            </a:r>
            <a:r>
              <a:rPr lang="en-US" dirty="0" smtClean="0"/>
              <a:t>=111;</a:t>
            </a:r>
          </a:p>
          <a:p>
            <a:pPr marL="0" indent="0">
              <a:buNone/>
            </a:pPr>
            <a:r>
              <a:rPr lang="en-US" dirty="0" smtClean="0"/>
              <a:t> 	 }</a:t>
            </a:r>
          </a:p>
          <a:p>
            <a:pPr marL="0" indent="0">
              <a:buNone/>
            </a:pPr>
            <a:r>
              <a:rPr lang="en-US" dirty="0" smtClean="0"/>
              <a:t>	void display()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          S.O.P(</a:t>
            </a:r>
            <a:r>
              <a:rPr lang="en-US" dirty="0" err="1" smtClean="0"/>
              <a:t>eid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P.S.V.M.()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new </a:t>
            </a:r>
            <a:r>
              <a:rPr lang="en-US" dirty="0" err="1" smtClean="0"/>
              <a:t>Emp</a:t>
            </a:r>
            <a:r>
              <a:rPr lang="en-US" dirty="0" smtClean="0"/>
              <a:t>().display();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2174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Static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static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("static block called 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02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output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b="1" dirty="0" smtClean="0"/>
              <a:t>Test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static 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j;</a:t>
            </a:r>
          </a:p>
          <a:p>
            <a:pPr marL="0" indent="0">
              <a:buNone/>
            </a:pPr>
            <a:r>
              <a:rPr lang="en-US" dirty="0" smtClean="0"/>
              <a:t>    static {</a:t>
            </a:r>
          </a:p>
          <a:p>
            <a:pPr marL="0" indent="0">
              <a:buNone/>
            </a:pPr>
            <a:r>
              <a:rPr lang="en-US" dirty="0" smtClean="0"/>
              <a:t>       	 i = 10;</a:t>
            </a:r>
          </a:p>
          <a:p>
            <a:pPr marL="0" indent="0"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System.out.println</a:t>
            </a:r>
            <a:r>
              <a:rPr lang="en-US" dirty="0" smtClean="0"/>
              <a:t>("static block called 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Test(){</a:t>
            </a:r>
          </a:p>
          <a:p>
            <a:pPr marL="0" indent="0"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System.out.println</a:t>
            </a:r>
            <a:r>
              <a:rPr lang="en-US" dirty="0" smtClean="0"/>
              <a:t>("Constructor called");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class </a:t>
            </a:r>
            <a:r>
              <a:rPr lang="en-US" b="1" dirty="0" smtClean="0"/>
              <a:t>Main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0" indent="0">
              <a:buNone/>
            </a:pPr>
            <a:r>
              <a:rPr lang="en-US" dirty="0" smtClean="0"/>
              <a:t> 	Test t1 = new Test();</a:t>
            </a:r>
          </a:p>
          <a:p>
            <a:pPr marL="0" indent="0">
              <a:buNone/>
            </a:pPr>
            <a:r>
              <a:rPr lang="en-US" dirty="0" smtClean="0"/>
              <a:t>       	Test t2 = new Test();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97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you print any statement without </a:t>
            </a:r>
            <a:r>
              <a:rPr lang="en-US" b="1" dirty="0" smtClean="0"/>
              <a:t>main()</a:t>
            </a:r>
            <a:r>
              <a:rPr lang="en-US" dirty="0" smtClean="0"/>
              <a:t>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7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207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Topic to discuss</vt:lpstr>
      <vt:lpstr>Instance block</vt:lpstr>
      <vt:lpstr>What is the output here?</vt:lpstr>
      <vt:lpstr>Multiple Instance Block</vt:lpstr>
      <vt:lpstr>Instance Block Use to Initialize the Variable</vt:lpstr>
      <vt:lpstr>Static block</vt:lpstr>
      <vt:lpstr>What is the output here</vt:lpstr>
      <vt:lpstr>Can you print any statement without main() method?</vt:lpstr>
      <vt:lpstr>Example</vt:lpstr>
      <vt:lpstr>Any Question??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Blocks</dc:title>
  <dc:creator>Admin</dc:creator>
  <cp:lastModifiedBy>HP</cp:lastModifiedBy>
  <cp:revision>28</cp:revision>
  <cp:lastPrinted>2018-07-26T18:26:03Z</cp:lastPrinted>
  <dcterms:created xsi:type="dcterms:W3CDTF">2018-07-24T16:22:07Z</dcterms:created>
  <dcterms:modified xsi:type="dcterms:W3CDTF">2022-08-07T07:02:25Z</dcterms:modified>
</cp:coreProperties>
</file>