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tiYedge/steagnograph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Aditi Yedge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Aditi Yedge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 J College , Ghatkopar, Computer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6806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Implementation of more advanced steganographic techniques like DCT-based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Enhancement with encryption before embedding for additional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Development of a user-friendly GUI for ease of use.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219136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In today's digital world, securing sensitive information is a major challenge. Traditional encryption techniques can attract attention, making it necessary to use hidden methods for data protection. Steganography provides a way to conceal data within images, ensuring privacy and security without drawing suspicion.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262102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Programming Language:</a:t>
            </a:r>
            <a:r>
              <a:rPr lang="en-US" dirty="0">
                <a:solidFill>
                  <a:schemeClr val="tx1"/>
                </a:solidFill>
              </a:rPr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Libraries:</a:t>
            </a:r>
            <a:r>
              <a:rPr lang="en-US" dirty="0">
                <a:solidFill>
                  <a:schemeClr val="tx1"/>
                </a:solidFill>
              </a:rPr>
              <a:t> OpenCV, </a:t>
            </a:r>
            <a:r>
              <a:rPr lang="en-US" dirty="0" err="1">
                <a:solidFill>
                  <a:schemeClr val="tx1"/>
                </a:solidFill>
              </a:rPr>
              <a:t>os</a:t>
            </a:r>
            <a:r>
              <a:rPr lang="en-US" dirty="0">
                <a:solidFill>
                  <a:schemeClr val="tx1"/>
                </a:solidFill>
              </a:rPr>
              <a:t>, 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Concepts Used:</a:t>
            </a:r>
            <a:r>
              <a:rPr lang="en-US" dirty="0">
                <a:solidFill>
                  <a:schemeClr val="tx1"/>
                </a:solidFill>
              </a:rPr>
              <a:t> Least Significant Bit (LSB) Steganography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09725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Hides secret messages inside images without noticeable distortion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Least Significant Bit (LSB) manipulation for efficient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be used for secure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Maintains image quality while embedding the secret message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9042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Cybersecurity Enthusiasts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Organizations requiring secure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Journalists &amp; Whistleblowers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Researchers in Data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98C23-9E07-5AFB-AA18-70D7D5946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935" y="1383030"/>
            <a:ext cx="2200769" cy="4673600"/>
          </a:xfr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CCCAF-0DDB-1DD4-DC35-B23D760EC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19" y="1482136"/>
            <a:ext cx="2370433" cy="376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2239F-5DE9-B34F-55CC-86420293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424" y="746005"/>
            <a:ext cx="4772096" cy="1543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113D81-510C-A3F9-9431-05D336B92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424" y="2419611"/>
            <a:ext cx="4772096" cy="1793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FE47A-3376-E6F9-EBAE-D6CF5BB55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5236" y="4261693"/>
            <a:ext cx="4772096" cy="1900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558774"/>
          </a:xfrm>
        </p:spPr>
        <p:txBody>
          <a:bodyPr/>
          <a:lstStyle/>
          <a:p>
            <a:r>
              <a:rPr lang="en-US" dirty="0"/>
              <a:t>This project successfully demonstrates how to securely hide and retrieve messages from an image using steganography. It provides a secure way to transmit sensitive information without raising suspicion, making it useful for secure communication and digital privacy enhancement.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https://github.com/AditiYedge/steagnography/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</TotalTime>
  <Words>264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Adii</cp:lastModifiedBy>
  <cp:revision>28</cp:revision>
  <dcterms:created xsi:type="dcterms:W3CDTF">2021-05-26T16:50:10Z</dcterms:created>
  <dcterms:modified xsi:type="dcterms:W3CDTF">2025-02-26T16:55:21Z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