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1F2C-98A7-CF42-73BD-68A32FF34D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Lending Club Case Study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C791E-58DF-9269-9384-CA7869F9BF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Understanding Loan Approval and Risk Assessment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394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1296A-D808-1010-BF74-83B7FDE16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2FD95-A260-FB23-7B07-455EE0FC2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Lending Club is a marketplace for personal loans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We need to make loan approval decisions based on applicant profiles and associated risks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515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A48E4-A402-89E6-B393-9F5DD71C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 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2D6C1-E988-E6FF-3895-0C3A2622A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Explanation of the types of risks associated with loan approval decisions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Importance of understanding the driving factors behind loan default for portfolio and risk assessment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4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FAEF4-B44D-E1F0-A3EF-CE20C239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Problem Solving 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3610D-ABEE-5007-3F6B-6A38ADAFB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</a:rPr>
              <a:t>M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ethodology for analyzing variables and determining the empirical relationship between them to find the meaningful insights.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72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9466-2AB9-1B1B-4D5A-6AEF9E60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Data Cleaning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994B-7878-E9FE-D1B7-CBC073E07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Data cleaning process, including the removal of null-valued, single unique, and unnecessary columns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Data manipulation techniques such as type conversion, outlier removal, and deriving new variables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68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2F1B-90CC-4400-C954-362EA2AD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 Univariate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B5EFB-37FA-D51C-AAAC-27160D9AD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Description of the analysis of each column and plotting the distribution of each to gain more information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Importance of gaining insights into single data variables in the form of segments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890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96BD-D423-49B2-24C8-58C7665D6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Bivariate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5B5F8-6E58-2D76-516C-CE36CC78D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Explanation of the analysis to determine the empirical relationship between two variables their dependencies and Meaningful insights for checking loan to be provided or not.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0380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B0DD-7863-8BFC-CEA4-8761768E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4AED3-4AF9-9F61-21FD-BF5BE3FF7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Analysis of the various factors plays an important role in Loan approva</a:t>
            </a:r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</a:rPr>
              <a:t>l.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It is important to perform data analysis for informed decision-making in loan approvals and risk assessment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4316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76B14-BFCF-A739-8902-761785376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85BA6-B2B1-7C55-F6F3-EAF4F27AA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Aditia Sharma</a:t>
            </a:r>
          </a:p>
        </p:txBody>
      </p:sp>
    </p:spTree>
    <p:extLst>
      <p:ext uri="{BB962C8B-B14F-4D97-AF65-F5344CB8AC3E}">
        <p14:creationId xmlns:p14="http://schemas.microsoft.com/office/powerpoint/2010/main" val="30234003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16</TotalTime>
  <Words>209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Poppins</vt:lpstr>
      <vt:lpstr>Gallery</vt:lpstr>
      <vt:lpstr>Lending Club Case Study</vt:lpstr>
      <vt:lpstr>Introduction</vt:lpstr>
      <vt:lpstr> Problem Statement</vt:lpstr>
      <vt:lpstr>Problem Solving Methodology</vt:lpstr>
      <vt:lpstr>Data Cleaning</vt:lpstr>
      <vt:lpstr> Univariate Analysis</vt:lpstr>
      <vt:lpstr>Bivariate Analysis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Aditia Sharma</dc:creator>
  <cp:lastModifiedBy>Aditia Sharma</cp:lastModifiedBy>
  <cp:revision>1</cp:revision>
  <dcterms:created xsi:type="dcterms:W3CDTF">2023-12-10T21:02:29Z</dcterms:created>
  <dcterms:modified xsi:type="dcterms:W3CDTF">2023-12-10T21:19:26Z</dcterms:modified>
</cp:coreProperties>
</file>