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EA23222-F3BB-4BEC-8308-5B5439019591}" type="datetimeFigureOut">
              <a:rPr lang="en-IN" smtClean="0"/>
              <a:t>04-04-2021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F347192-4EF3-4AFB-98C5-7FB272A09AC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675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3222-F3BB-4BEC-8308-5B5439019591}" type="datetimeFigureOut">
              <a:rPr lang="en-IN" smtClean="0"/>
              <a:t>04-04-2021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47192-4EF3-4AFB-98C5-7FB272A09A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226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3222-F3BB-4BEC-8308-5B5439019591}" type="datetimeFigureOut">
              <a:rPr lang="en-IN" smtClean="0"/>
              <a:t>04-04-2021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47192-4EF3-4AFB-98C5-7FB272A09AC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0361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3222-F3BB-4BEC-8308-5B5439019591}" type="datetimeFigureOut">
              <a:rPr lang="en-IN" smtClean="0"/>
              <a:t>04-04-2021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47192-4EF3-4AFB-98C5-7FB272A09AC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988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3222-F3BB-4BEC-8308-5B5439019591}" type="datetimeFigureOut">
              <a:rPr lang="en-IN" smtClean="0"/>
              <a:t>04-04-2021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47192-4EF3-4AFB-98C5-7FB272A09A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795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3222-F3BB-4BEC-8308-5B5439019591}" type="datetimeFigureOut">
              <a:rPr lang="en-IN" smtClean="0"/>
              <a:t>04-04-2021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47192-4EF3-4AFB-98C5-7FB272A09AC7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232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3222-F3BB-4BEC-8308-5B5439019591}" type="datetimeFigureOut">
              <a:rPr lang="en-IN" smtClean="0"/>
              <a:t>04-04-2021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47192-4EF3-4AFB-98C5-7FB272A09AC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5691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3222-F3BB-4BEC-8308-5B5439019591}" type="datetimeFigureOut">
              <a:rPr lang="en-IN" smtClean="0"/>
              <a:t>04-04-2021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47192-4EF3-4AFB-98C5-7FB272A09AC7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145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3222-F3BB-4BEC-8308-5B5439019591}" type="datetimeFigureOut">
              <a:rPr lang="en-IN" smtClean="0"/>
              <a:t>04-04-2021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47192-4EF3-4AFB-98C5-7FB272A09AC7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850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3222-F3BB-4BEC-8308-5B5439019591}" type="datetimeFigureOut">
              <a:rPr lang="en-IN" smtClean="0"/>
              <a:t>04-04-2021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47192-4EF3-4AFB-98C5-7FB272A09A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459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3222-F3BB-4BEC-8308-5B5439019591}" type="datetimeFigureOut">
              <a:rPr lang="en-IN" smtClean="0"/>
              <a:t>04-04-2021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47192-4EF3-4AFB-98C5-7FB272A09AC7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359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3222-F3BB-4BEC-8308-5B5439019591}" type="datetimeFigureOut">
              <a:rPr lang="en-IN" smtClean="0"/>
              <a:t>04-04-2021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47192-4EF3-4AFB-98C5-7FB272A09A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159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3222-F3BB-4BEC-8308-5B5439019591}" type="datetimeFigureOut">
              <a:rPr lang="en-IN" smtClean="0"/>
              <a:t>04-04-2021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47192-4EF3-4AFB-98C5-7FB272A09AC7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726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3222-F3BB-4BEC-8308-5B5439019591}" type="datetimeFigureOut">
              <a:rPr lang="en-IN" smtClean="0"/>
              <a:t>04-04-2021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47192-4EF3-4AFB-98C5-7FB272A09AC7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473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3222-F3BB-4BEC-8308-5B5439019591}" type="datetimeFigureOut">
              <a:rPr lang="en-IN" smtClean="0"/>
              <a:t>04-04-2021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47192-4EF3-4AFB-98C5-7FB272A09A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6283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3222-F3BB-4BEC-8308-5B5439019591}" type="datetimeFigureOut">
              <a:rPr lang="en-IN" smtClean="0"/>
              <a:t>04-04-2021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47192-4EF3-4AFB-98C5-7FB272A09AC7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353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3222-F3BB-4BEC-8308-5B5439019591}" type="datetimeFigureOut">
              <a:rPr lang="en-IN" smtClean="0"/>
              <a:t>04-04-2021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47192-4EF3-4AFB-98C5-7FB272A09A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967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A23222-F3BB-4BEC-8308-5B5439019591}" type="datetimeFigureOut">
              <a:rPr lang="en-IN" smtClean="0"/>
              <a:t>04-04-2021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F347192-4EF3-4AFB-98C5-7FB272A09A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07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8EEDD-7770-447E-91C5-AB2D1275B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0"/>
            <a:ext cx="6815669" cy="1515533"/>
          </a:xfrm>
        </p:spPr>
        <p:txBody>
          <a:bodyPr/>
          <a:lstStyle/>
          <a:p>
            <a:r>
              <a:rPr lang="en-US" dirty="0"/>
              <a:t>Childhood Dream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9EAD41-0261-46A2-B172-63E48083FC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0C2BF7-5486-4BE9-AB37-5DF35F3CA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759290" y="4830107"/>
            <a:ext cx="263753" cy="148292"/>
          </a:xfrm>
          <a:prstGeom prst="rect">
            <a:avLst/>
          </a:prstGeom>
        </p:spPr>
      </p:pic>
      <p:pic>
        <p:nvPicPr>
          <p:cNvPr id="1026" name="Picture 2" descr="Anthony Mazzella 'Legends of Guitar' concert at Fisher Theatre Aug. 29 |  Kudos AZ">
            <a:extLst>
              <a:ext uri="{FF2B5EF4-FFF2-40B4-BE49-F238E27FC236}">
                <a16:creationId xmlns:a16="http://schemas.microsoft.com/office/drawing/2014/main" id="{C7D9B705-53F9-486F-BD65-EABF172D1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915" y="1615733"/>
            <a:ext cx="6374167" cy="4241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3009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1A901-5329-4E0D-AD65-7C813CF3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0598" y="982132"/>
            <a:ext cx="4336000" cy="1459227"/>
          </a:xfrm>
        </p:spPr>
        <p:txBody>
          <a:bodyPr/>
          <a:lstStyle/>
          <a:p>
            <a:r>
              <a:rPr lang="en-US" dirty="0"/>
              <a:t>Admired people playing guitar.</a:t>
            </a:r>
            <a:endParaRPr lang="en-IN" dirty="0"/>
          </a:p>
        </p:txBody>
      </p:sp>
      <p:pic>
        <p:nvPicPr>
          <p:cNvPr id="2050" name="Picture 2" descr="Mixing Acoustic Guitars Live">
            <a:extLst>
              <a:ext uri="{FF2B5EF4-FFF2-40B4-BE49-F238E27FC236}">
                <a16:creationId xmlns:a16="http://schemas.microsoft.com/office/drawing/2014/main" id="{920C8B74-B17B-4669-A705-B91952CD08A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567" y="982132"/>
            <a:ext cx="3304805" cy="460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ondering Girl Images, Stock Photos &amp; Vectors | Shutterstock">
            <a:extLst>
              <a:ext uri="{FF2B5EF4-FFF2-40B4-BE49-F238E27FC236}">
                <a16:creationId xmlns:a16="http://schemas.microsoft.com/office/drawing/2014/main" id="{C6AAE964-B7A6-4D54-BB4A-DAA7AC772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3571" y="2810245"/>
            <a:ext cx="2119902" cy="2781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9316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15105-A543-470E-8987-42B6B7888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Presently learning guitar.</a:t>
            </a:r>
            <a:endParaRPr lang="en-IN" dirty="0"/>
          </a:p>
        </p:txBody>
      </p:sp>
      <p:pic>
        <p:nvPicPr>
          <p:cNvPr id="3074" name="Picture 2" descr="How Music Lessons Can Translate to Classroom Skills | ACTIVEkids">
            <a:extLst>
              <a:ext uri="{FF2B5EF4-FFF2-40B4-BE49-F238E27FC236}">
                <a16:creationId xmlns:a16="http://schemas.microsoft.com/office/drawing/2014/main" id="{A57322D8-4F2F-49E7-891B-03CD25F753A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643" y="2518328"/>
            <a:ext cx="4101483" cy="3032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6674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3F1C3-2AA7-4A19-80D4-983FF1DF3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3318936"/>
          </a:xfrm>
        </p:spPr>
        <p:txBody>
          <a:bodyPr>
            <a:normAutofit/>
          </a:bodyPr>
          <a:lstStyle/>
          <a:p>
            <a:r>
              <a:rPr lang="en-US" dirty="0"/>
              <a:t>Spend most of the time learning and </a:t>
            </a:r>
            <a:r>
              <a:rPr lang="en-US" dirty="0" err="1"/>
              <a:t>pracitising</a:t>
            </a:r>
            <a:r>
              <a:rPr lang="en-US" dirty="0"/>
              <a:t> it my new time pass or rather I would say I’ve found the best way to use time </a:t>
            </a:r>
            <a:r>
              <a:rPr lang="en-US" dirty="0" err="1"/>
              <a:t>admist</a:t>
            </a:r>
            <a:r>
              <a:rPr lang="en-US" dirty="0"/>
              <a:t> lockdown.</a:t>
            </a:r>
            <a:endParaRPr lang="en-IN" dirty="0"/>
          </a:p>
        </p:txBody>
      </p:sp>
      <p:pic>
        <p:nvPicPr>
          <p:cNvPr id="4098" name="Picture 2" descr="2021 - Learning in lockdown: How to use your time wisely - video">
            <a:extLst>
              <a:ext uri="{FF2B5EF4-FFF2-40B4-BE49-F238E27FC236}">
                <a16:creationId xmlns:a16="http://schemas.microsoft.com/office/drawing/2014/main" id="{47D666A3-9C06-4D10-911B-6901107EEEB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920" y="4197535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480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2EF6A-1A72-4DF6-A952-4B6D48E09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Having Great Fun.</a:t>
            </a:r>
            <a:endParaRPr lang="en-IN" dirty="0"/>
          </a:p>
        </p:txBody>
      </p:sp>
      <p:pic>
        <p:nvPicPr>
          <p:cNvPr id="5122" name="Picture 2" descr="SUPER HAPPY FUN TIME by RobCon on DeviantArt">
            <a:extLst>
              <a:ext uri="{FF2B5EF4-FFF2-40B4-BE49-F238E27FC236}">
                <a16:creationId xmlns:a16="http://schemas.microsoft.com/office/drawing/2014/main" id="{042ED2C9-B906-4078-B92B-90A1FACC1A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017" y="2637299"/>
            <a:ext cx="3693110" cy="3162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09340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25</TotalTime>
  <Words>44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Garamond</vt:lpstr>
      <vt:lpstr>Organic</vt:lpstr>
      <vt:lpstr>Childhood Dream</vt:lpstr>
      <vt:lpstr>Admired people playing guitar.</vt:lpstr>
      <vt:lpstr>Presently learning guitar.</vt:lpstr>
      <vt:lpstr>Spend most of the time learning and pracitising it my new time pass or rather I would say I’ve found the best way to use time admist lockdown.</vt:lpstr>
      <vt:lpstr>Having Great Fun.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aditi dwivedi</dc:creator>
  <cp:lastModifiedBy>aditi dwivedi</cp:lastModifiedBy>
  <cp:revision>3</cp:revision>
  <dcterms:created xsi:type="dcterms:W3CDTF">2021-04-04T10:10:10Z</dcterms:created>
  <dcterms:modified xsi:type="dcterms:W3CDTF">2021-04-04T10:35:14Z</dcterms:modified>
</cp:coreProperties>
</file>