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3" r:id="rId7"/>
    <p:sldId id="284" r:id="rId8"/>
    <p:sldId id="280" r:id="rId9"/>
    <p:sldId id="281" r:id="rId10"/>
    <p:sldId id="282" r:id="rId11"/>
    <p:sldId id="285" r:id="rId12"/>
    <p:sldId id="287" r:id="rId13"/>
    <p:sldId id="288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Research Report on Common Network Security Threats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B3F4-B605-DC89-4142-69485C6C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2619"/>
            <a:ext cx="10353762" cy="5791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3. Man-in-the-Middle (MitM) Attack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➤ How it Works:</a:t>
            </a:r>
          </a:p>
          <a:p>
            <a:pP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attacker intercepts data exchanged between two parties, often on unsecured networks like public Wi-Fi.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🎯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theft (passwords, credit card numbers)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Session hijacking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Injection of malicious content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🛡️ Mitigation: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HTTPS and secure VPNs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Avoid using public Wi-Fi for sensitive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strong encryption and authentication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17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0257-1BA8-0B81-4275-7D8A318A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3458"/>
            <a:ext cx="10353762" cy="540774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4. Password Attacks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➤ How it Works: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Attackers attempt to crack or guess passwords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Brute-force (trying all combinations)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Dictionary attacks (using common passwords)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 stuffing (using leaked credentials)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🎯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Unauthorized access to user accounts or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theft and privilege escalation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🛡️ Mitigation: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Enforce strong password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account lockout after failed attempts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multi-factor authentication (MFA)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for unusual login behavior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9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79A5-AFC7-C65B-D98E-41FE3649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Includes real-world examples of attacks and discuss possible preventive measures.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3233-DDAF-B4C7-FDC4-1C9631BD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6847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u="sng" dirty="0">
                <a:latin typeface="Arial" panose="020B0604020202020204" pitchFamily="34" charset="0"/>
                <a:cs typeface="Arial" panose="020B0604020202020204" pitchFamily="34" charset="0"/>
              </a:rPr>
              <a:t>🔐 1. Malware</a:t>
            </a:r>
          </a:p>
          <a:p>
            <a:pPr>
              <a:buNone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✅ Real-World Example:</a:t>
            </a:r>
          </a:p>
          <a:p>
            <a:pPr>
              <a:buNone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WannaCry Ransomware Attack (2017)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Spread globally, affecting over 200,000 computers in 150+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Locked users out of their files, demanding ransom in Bitcoin.</a:t>
            </a:r>
          </a:p>
          <a:p>
            <a:pPr>
              <a:buNone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💥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Major disruptions in healthcare (e.g., UK’s NHS), finance, and government.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Millions in damages and lost productivity.</a:t>
            </a:r>
          </a:p>
          <a:p>
            <a:pPr>
              <a:buNone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🛡️ Preventive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Use updated antivirus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Regular OS and software patching.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Disable macros in documents from unknown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Backup data frequently.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3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F4EA-EA3D-2F97-8C98-EB94BC56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81782"/>
            <a:ext cx="10353762" cy="578136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📧 2. Phishing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✅ Real-World Example: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Google &amp; Facebook Phishing Scam (2013–2015)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Lithuanian man tricked employees into wiring $100 million by impersonating a hardware vendor.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💥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Massive financial loss and reputational damage.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🛡️ Preventive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Train employees to recognize phishing.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email authentication (SPF, DKIM, DMARC).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multi-factor authentication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email filters and sandboxing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1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F6A4-FECA-7332-24A4-E55E413A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40774"/>
            <a:ext cx="10353762" cy="54175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🌐 3. Denial-of-Service (DoS) / DDoS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✅ Real-World Example: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Dyn DDoS Attack (2016)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Botnet Mirai was used to take down major websites (Twitter, Netflix, Reddit) by attacking DNS provider Dyn.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💥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Internet outages for millions of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Service disruption for global businesses.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🛡️ Preventive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cloud-based DDoS mitigation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Employ rate-limiting and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redundancy and traffic analysis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49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CD87-CDB7-A1CE-C6DA-085A8DEE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2955"/>
            <a:ext cx="10353762" cy="601734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👤 4. Man-in-the-Middle (MitM)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✅ Real-World Example:</a:t>
            </a:r>
          </a:p>
          <a:p>
            <a:pPr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Superfish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Adware (2015)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Lenovo preinstalled adware that could intercept encrypted web traffic via a self-signed root certificate.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💥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Users’ private HTTPS traffic became vulnerable.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Loss of consumer trust and brand damage.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🛡️ Preventive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strong encryption (HTTPS, VPN).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Avoid using public Wi-Fi for sensitive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certificate pinning and network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58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0783-D7A6-CD31-92AC-2D7FB814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70272"/>
            <a:ext cx="10353762" cy="52209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🌍 5. DNS Spoofing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✅ Real-World Example: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Brazilian Bank DNS Hijacking (2017)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Hackers redirected online banking customers to fake login pages using DNS spoofing.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💥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Stolen credentials and financial fraud.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🛡️ Preventive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DNSSEC (Domain Name System Security Extensions).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Rely on trusted DNS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Regularly check DNS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Educate users about URL 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129C7E3-FB10-2399-2357-4587C065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863" y="609600"/>
            <a:ext cx="4537075" cy="52895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Common Network Security Threats</a:t>
            </a:r>
            <a:r>
              <a:rPr lang="en-US" sz="2400" dirty="0"/>
              <a:t> are dangers or vulnerabilities that can compromise the confidentiality, integrity, or availability of data and systems within a computer network. These threats can come from internal sources (like disgruntled employees) or external attackers (like hackers or cybercriminals), and they aim to steal, damage, or disrupt information and services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2828-6557-0362-CCC3-C1FCD416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7988"/>
            <a:ext cx="10353762" cy="113071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✅ Recommendations to Prevent Social Engineering Attacks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89A43E-A803-2279-98B0-F010CE58A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957397"/>
            <a:ext cx="841134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Training and Awareness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security awareness training.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simulated phishing exercises.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on identifying suspicious links, attachments, or callers.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Requests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verify identity before sharing sensitive information.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multi-factor authentication (MFA) and callback procedures for verification.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Strict Access Controls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the principle of least privilege.</a:t>
            </a:r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network access and use role-based access.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Physical Access.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ID badges, biometrics, or keycards.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staff not to allow tailgating.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0EA2-D5A2-5DBE-EB43-17F4E8E3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9934"/>
            <a:ext cx="10353762" cy="566338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and Web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 advanced spam filters and web content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 suspicious domains and IPs.</a:t>
            </a:r>
          </a:p>
          <a:p>
            <a:pPr marL="369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Incident Reporting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clear procedures to report suspicious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Encourage prompt reporting without blame.</a:t>
            </a:r>
          </a:p>
          <a:p>
            <a:pPr marL="369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Disposal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Shred documents and securely wipe digital media.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and control dumpster access.</a:t>
            </a:r>
          </a:p>
          <a:p>
            <a:pPr marL="369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Regular Security Audits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periodic assessments of internal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response to simulated attacks (e.g., red teaming).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6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D90B-A115-FE55-0D09-76BE79A4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7484"/>
            <a:ext cx="10353762" cy="171941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🔐 Common Network Security Threats Explained: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2065-2B66-9B79-883F-B8F02B86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1. Malware</a:t>
            </a:r>
          </a:p>
          <a:p>
            <a:pPr>
              <a:buNone/>
            </a:pPr>
            <a:r>
              <a:rPr lang="en-US" dirty="0"/>
              <a:t>Malicious software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Viruses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Trojans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Ransomware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Spyware</a:t>
            </a:r>
            <a:endParaRPr lang="en-US" dirty="0"/>
          </a:p>
          <a:p>
            <a:r>
              <a:rPr lang="en-US" b="1" dirty="0"/>
              <a:t>Goal:</a:t>
            </a:r>
            <a:r>
              <a:rPr lang="en-US" dirty="0"/>
              <a:t> Damage, steal, or encrypt data, or take control of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71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B7BA-78B6-3A0B-BFE6-1A68967B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0104"/>
            <a:ext cx="10353762" cy="521109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2. Phishing</a:t>
            </a:r>
          </a:p>
          <a:p>
            <a:r>
              <a:rPr lang="en-US" dirty="0"/>
              <a:t>Fraudulent emails or messages that trick users into revealing sensitive data like passwords, credit card numbers, or login credentials.</a:t>
            </a:r>
          </a:p>
          <a:p>
            <a:pPr>
              <a:buNone/>
            </a:pPr>
            <a:r>
              <a:rPr lang="en-US" b="1" dirty="0"/>
              <a:t>3. Denial of Service (DoS) / Distributed Denial of Service (DDoS)</a:t>
            </a:r>
          </a:p>
          <a:p>
            <a:r>
              <a:rPr lang="en-US" dirty="0"/>
              <a:t>Attackers flood a network or website with traffic to crash it, making services unavailable to users.</a:t>
            </a:r>
          </a:p>
          <a:p>
            <a:pPr>
              <a:buNone/>
            </a:pPr>
            <a:r>
              <a:rPr lang="en-US" b="1" dirty="0"/>
              <a:t>4. Man-in-the-Middle (MitM) Attack</a:t>
            </a:r>
          </a:p>
          <a:p>
            <a:r>
              <a:rPr lang="en-US" dirty="0"/>
              <a:t>The attacker secretly intercepts or alters communication between two parties without their knowledge.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E782FE-ABF9-4837-F2FC-7237FE11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8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93D090-0AEA-B4EE-83EA-7AA7E555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12750"/>
            <a:ext cx="10353675" cy="53784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5. Password Attacks</a:t>
            </a:r>
          </a:p>
          <a:p>
            <a:pPr>
              <a:buNone/>
            </a:pPr>
            <a:r>
              <a:rPr lang="en-US" dirty="0"/>
              <a:t>Attempts to gain unauthorized access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Guessing passwords (brute-force attack)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leaked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Keylogging (recording keystrokes)</a:t>
            </a:r>
          </a:p>
          <a:p>
            <a:pPr>
              <a:buNone/>
            </a:pPr>
            <a:r>
              <a:rPr lang="en-US" b="1" dirty="0"/>
              <a:t>⚠️ Why These Threats Matter</a:t>
            </a:r>
          </a:p>
          <a:p>
            <a:pPr>
              <a:buNone/>
            </a:pPr>
            <a:r>
              <a:rPr lang="en-US" dirty="0"/>
              <a:t>These threats can lead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breaches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downtime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Reputational 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1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BA8D-9007-4692-FC84-BBC7301A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471"/>
            <a:ext cx="10353762" cy="1248697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Describe how each thread works, its impact, and how to mitigate it.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A7AA-E7C7-F945-C0CA-26267BC2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2994"/>
            <a:ext cx="10353762" cy="51422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1. DNS Spoofing / Poisoning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➤ How it Works:</a:t>
            </a:r>
          </a:p>
          <a:p>
            <a:pP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Attackers alter DNS records to redirect users to fake or malicious websites.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🎯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Credential theft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Malware infection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Traffic redirection for espionage or fraud</a:t>
            </a:r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🛡️ Mitigation: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DNS Security Extensions (DNSSEC)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trusted DNS providers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Monitor DNS traffic for anomalies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Flush and verify DNS caches regularly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8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429-0FC5-2049-BE9D-266D59E1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3458"/>
            <a:ext cx="10353762" cy="57813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2. Denial of Service (DoS) / Distributed DoS (DDoS)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➤ How it Works: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Attackers flood a server or network with excessive traffic to exhaust resources and crash services. DDoS uses multiple machines (botnets).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🎯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Website/application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Lost revenue and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dissatisfaction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🛡️ Mitigation: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DDoS protection services (Cloudflare, AWS Shield)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rate limiting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load balancers and redundant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network traffic for anomalies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61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{EFE5C9D0-1FF7-4FDC-968F-C57BB2BC6923}tf55705232_win32</Template>
  <TotalTime>53</TotalTime>
  <Words>1109</Words>
  <Application>Microsoft Office PowerPoint</Application>
  <PresentationFormat>Widescreen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Goudy Old Style</vt:lpstr>
      <vt:lpstr>Wingdings 2</vt:lpstr>
      <vt:lpstr>SlateVTI</vt:lpstr>
      <vt:lpstr>Research Report on Common Network Security Threats</vt:lpstr>
      <vt:lpstr>Common Network Security Threats are dangers or vulnerabilities that can compromise the confidentiality, integrity, or availability of data and systems within a computer network. These threats can come from internal sources (like disgruntled employees) or external attackers (like hackers or cybercriminals), and they aim to steal, damage, or disrupt information and services .</vt:lpstr>
      <vt:lpstr> ✅ Recommendations to Prevent Social Engineering Attacks </vt:lpstr>
      <vt:lpstr>PowerPoint Presentation</vt:lpstr>
      <vt:lpstr> 🔐 Common Network Security Threats Explained: </vt:lpstr>
      <vt:lpstr>PowerPoint Presentation</vt:lpstr>
      <vt:lpstr>PowerPoint Presentation</vt:lpstr>
      <vt:lpstr>Describe how each thread works, its impact, and how to mitigate it.</vt:lpstr>
      <vt:lpstr>PowerPoint Presentation</vt:lpstr>
      <vt:lpstr>PowerPoint Presentation</vt:lpstr>
      <vt:lpstr>PowerPoint Presentation</vt:lpstr>
      <vt:lpstr>Includes real-world examples of attacks and discuss possible preventive measures.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Singh</dc:creator>
  <cp:lastModifiedBy>Aditi Singh</cp:lastModifiedBy>
  <cp:revision>1</cp:revision>
  <dcterms:created xsi:type="dcterms:W3CDTF">2025-06-04T04:34:59Z</dcterms:created>
  <dcterms:modified xsi:type="dcterms:W3CDTF">2025-06-04T05:28:35Z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