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61C1-0F20-2966-4341-604DD8568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5933A-3806-4FCF-54C2-649BF95E9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4397-4FD5-17B0-E9FA-AAE9874B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93F7-71E1-42FD-A7EF-BA34B2A0CBAD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9211-5395-67F1-F36E-794B7B9A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C59CA-B580-F69D-C941-565CBE82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FE90-0D6B-43B2-B958-F859CE1C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84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394A-8AC8-71C9-4F02-98E5EF50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0E980-7C6D-6D58-F168-2586804A1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69CF7-FD78-18A6-7636-2BE53279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93F7-71E1-42FD-A7EF-BA34B2A0CBAD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2B603-5813-4821-9FBD-48F8545E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1228C-3A45-B83C-E443-F30D137D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FE90-0D6B-43B2-B958-F859CE1C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3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4E067-6FC5-9BFD-0E0F-A6BF18B17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22E65-2FED-927A-3E07-DE149FC8D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3A5E-375E-28F2-B8F0-D7A2AB2B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93F7-71E1-42FD-A7EF-BA34B2A0CBAD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B249-81E3-0EB5-5119-794BD82A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F265-17D6-2AC1-DC9F-0FF3C9C6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FE90-0D6B-43B2-B958-F859CE1C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08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3EF8-6911-7D06-0323-A7E96312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2F0A-6FCB-5604-E2C0-002E17CC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67D5-03BD-C660-F036-79AC4B85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93F7-71E1-42FD-A7EF-BA34B2A0CBAD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57D4E-28CE-E4A7-AB6E-338D0717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E295-2B65-F3C5-CFDC-6C37A056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FE90-0D6B-43B2-B958-F859CE1C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010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400A-CF62-119F-22C6-4E968222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D33B9-421D-ACE7-11B1-D29F18F46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C1E10-8726-49EE-DF9C-9FD60D05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93F7-71E1-42FD-A7EF-BA34B2A0CBAD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157C-3769-9233-605E-0C19D698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8C34A-7791-BCC3-BB20-8B0EE0E6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FE90-0D6B-43B2-B958-F859CE1C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625A-33A4-75DF-6509-A5C4FA91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ED3D9-352D-9A82-2254-C2EDA7C11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4935-FF93-5C0F-6259-49D418179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BB8AB-1402-7F2D-A005-527FA9E1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93F7-71E1-42FD-A7EF-BA34B2A0CBAD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29A32-4DA1-76BD-EC00-823BAB7D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C515A-52B3-AA17-CB9A-50433EC6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FE90-0D6B-43B2-B958-F859CE1C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0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E3EF-10A0-972C-FA31-C36E2464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65958-9B55-FA7F-2384-CD6D458C3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04971-1422-9554-901B-A7B1C3C1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9C522-3ADD-1CC7-B19F-1DFC11C20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173BA-4885-0336-2F83-0970D6172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7A38A-0217-5CB1-737B-C0BBCBDB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93F7-71E1-42FD-A7EF-BA34B2A0CBAD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D4E0D-C536-54DB-AFCC-F935DFD8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F2F85-F8E3-55FE-24C9-93723D28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FE90-0D6B-43B2-B958-F859CE1C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2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0087-369B-62B8-4D7A-EE123EF9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407E3-B9C8-436E-99C9-B8B9FE0F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93F7-71E1-42FD-A7EF-BA34B2A0CBAD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31226-E011-6ADB-28A1-ADBD6D10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8FC8A-468B-6E68-0D04-04497EF8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FE90-0D6B-43B2-B958-F859CE1C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22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37ADD-717A-F44E-3184-195E0795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93F7-71E1-42FD-A7EF-BA34B2A0CBAD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85A2E-F5D5-4719-B3E5-57089EC8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63386-4460-A9FA-5116-3EDA6682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FE90-0D6B-43B2-B958-F859CE1C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09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58FA8-8343-FA2B-BC51-D1467222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1C31-107E-B882-6AB0-5399A314B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BE628-16B2-61AE-2285-73354674B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186FB-E62C-B7D0-B0B6-0C1412995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93F7-71E1-42FD-A7EF-BA34B2A0CBAD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AE42D-C394-AD57-6EA0-137B716E2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1B3DD-C5FA-9226-49A3-6EFF780F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FE90-0D6B-43B2-B958-F859CE1C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01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1672-4B9F-339B-7BC2-4E0E1B79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D5A12-752A-C71D-A1F4-32F6F4718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F95B3-15E4-F4C5-BD30-FA362BAA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F91D9-1B64-511E-A385-B7D74BEE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93F7-71E1-42FD-A7EF-BA34B2A0CBAD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09FCF-71A0-BC21-B9E2-44987CE3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DCC65-BB3B-2E91-4BEF-5092AE49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EFE90-0D6B-43B2-B958-F859CE1C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B9CC3-683A-C936-CB7F-BCF3EB31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D32F2-30A8-BF5C-9C78-94856ABD5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AE6A-009A-5C88-9DB2-1A37FEA3C4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93F7-71E1-42FD-A7EF-BA34B2A0CBAD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8E234-8AAF-14F3-8FB1-C973C5CA9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83FE4-93C1-E7AC-220F-2C9FBAEFF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FE90-0D6B-43B2-B958-F859CE1C82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8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9061-06C3-BCD5-E246-4CCBD7EDB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659"/>
            <a:ext cx="9144000" cy="717754"/>
          </a:xfrm>
        </p:spPr>
        <p:txBody>
          <a:bodyPr>
            <a:normAutofit/>
          </a:bodyPr>
          <a:lstStyle/>
          <a:p>
            <a:r>
              <a:rPr lang="en-US" sz="4400" dirty="0"/>
              <a:t>Basic Network Scanning With Nmap </a:t>
            </a:r>
            <a:endParaRPr lang="en-IN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E2074-1199-EE9B-DF12-C96B92BC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052"/>
            <a:ext cx="12192000" cy="51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8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739D3-0F2D-3FF2-A23D-914276B00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610"/>
            <a:ext cx="12192000" cy="54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2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207095-26F9-C477-B77F-14203EEF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9610"/>
            <a:ext cx="12192000" cy="54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Basic Network Scanning With Nmap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Singh</dc:creator>
  <cp:lastModifiedBy>Aditi Singh</cp:lastModifiedBy>
  <cp:revision>1</cp:revision>
  <dcterms:created xsi:type="dcterms:W3CDTF">2025-07-13T05:17:40Z</dcterms:created>
  <dcterms:modified xsi:type="dcterms:W3CDTF">2025-07-13T05:17:47Z</dcterms:modified>
</cp:coreProperties>
</file>