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6" r:id="rId11"/>
  </p:sldIdLst>
  <p:sldSz cx="9144000" cy="5143500" type="screen16x9"/>
  <p:notesSz cx="6858000" cy="9144000"/>
  <p:embeddedFontLst>
    <p:embeddedFont>
      <p:font typeface="Arimo" panose="020B0604020202020204" charset="0"/>
      <p:regular r:id="rId13"/>
      <p:bold r:id="rId14"/>
      <p:italic r:id="rId15"/>
      <p:boldItalic r:id="rId16"/>
    </p:embeddedFont>
    <p:embeddedFont>
      <p:font typeface="Bebas Neue" panose="020B0606020202050201" pitchFamily="34" charset="0"/>
      <p:regular r:id="rId17"/>
    </p:embeddedFont>
    <p:embeddedFont>
      <p:font typeface="Roboto Condensed Light" panose="02000000000000000000" pitchFamily="2" charset="0"/>
      <p:regular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082099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5851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2c025740c3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2c025740c3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2209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517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0316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f5e6061853_0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f5e6061853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0968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8252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7469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2716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f5e77e6543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f5e77e6543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2104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f5e606185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f5e606185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3167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2" name="Google Shape;62;p13"/>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2" hasCustomPrompt="1"/>
          </p:nvPr>
        </p:nvSpPr>
        <p:spPr>
          <a:xfrm>
            <a:off x="8061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 name="Google Shape;64;p13"/>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3"/>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46638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3"/>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 name="Google Shape;68;p13"/>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8" hasCustomPrompt="1"/>
          </p:nvPr>
        </p:nvSpPr>
        <p:spPr>
          <a:xfrm>
            <a:off x="8061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1" name="Google Shape;71;p13"/>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46638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74" name="Google Shape;74;p1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1914075"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8" name="Google Shape;78;p14"/>
          <p:cNvSpPr txBox="1">
            <a:spLocks noGrp="1"/>
          </p:cNvSpPr>
          <p:nvPr>
            <p:ph type="subTitle" idx="1"/>
          </p:nvPr>
        </p:nvSpPr>
        <p:spPr>
          <a:xfrm>
            <a:off x="1914075"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 name="Google Shape;79;p14"/>
          <p:cNvSpPr txBox="1">
            <a:spLocks noGrp="1"/>
          </p:cNvSpPr>
          <p:nvPr>
            <p:ph type="title" idx="2"/>
          </p:nvPr>
        </p:nvSpPr>
        <p:spPr>
          <a:xfrm>
            <a:off x="4999425"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0" name="Google Shape;80;p14"/>
          <p:cNvSpPr txBox="1">
            <a:spLocks noGrp="1"/>
          </p:cNvSpPr>
          <p:nvPr>
            <p:ph type="subTitle" idx="3"/>
          </p:nvPr>
        </p:nvSpPr>
        <p:spPr>
          <a:xfrm>
            <a:off x="4999425"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 name="Google Shape;81;p14"/>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82" name="Google Shape;82;p1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83" name="Google Shape;83;p1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CUSTOM_4_1">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1773725" y="1448288"/>
            <a:ext cx="22305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6" name="Google Shape;86;p15"/>
          <p:cNvSpPr txBox="1">
            <a:spLocks noGrp="1"/>
          </p:cNvSpPr>
          <p:nvPr>
            <p:ph type="subTitle" idx="1"/>
          </p:nvPr>
        </p:nvSpPr>
        <p:spPr>
          <a:xfrm>
            <a:off x="1773725" y="2095103"/>
            <a:ext cx="2230500" cy="7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5"/>
          <p:cNvSpPr txBox="1">
            <a:spLocks noGrp="1"/>
          </p:cNvSpPr>
          <p:nvPr>
            <p:ph type="title" idx="2"/>
          </p:nvPr>
        </p:nvSpPr>
        <p:spPr>
          <a:xfrm>
            <a:off x="5144188" y="2484688"/>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8" name="Google Shape;88;p15"/>
          <p:cNvSpPr txBox="1">
            <a:spLocks noGrp="1"/>
          </p:cNvSpPr>
          <p:nvPr>
            <p:ph type="subTitle" idx="3"/>
          </p:nvPr>
        </p:nvSpPr>
        <p:spPr>
          <a:xfrm>
            <a:off x="5144188" y="3131503"/>
            <a:ext cx="2230500" cy="7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9" name="Google Shape;89;p15"/>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90" name="Google Shape;90;p1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91" name="Google Shape;91;p1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714300"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4" name="Google Shape;94;p16"/>
          <p:cNvSpPr txBox="1">
            <a:spLocks noGrp="1"/>
          </p:cNvSpPr>
          <p:nvPr>
            <p:ph type="subTitle" idx="1"/>
          </p:nvPr>
        </p:nvSpPr>
        <p:spPr>
          <a:xfrm>
            <a:off x="714300"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5" name="Google Shape;95;p16"/>
          <p:cNvSpPr txBox="1">
            <a:spLocks noGrp="1"/>
          </p:cNvSpPr>
          <p:nvPr>
            <p:ph type="title" idx="2"/>
          </p:nvPr>
        </p:nvSpPr>
        <p:spPr>
          <a:xfrm>
            <a:off x="3456750"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6" name="Google Shape;96;p16"/>
          <p:cNvSpPr txBox="1">
            <a:spLocks noGrp="1"/>
          </p:cNvSpPr>
          <p:nvPr>
            <p:ph type="subTitle" idx="3"/>
          </p:nvPr>
        </p:nvSpPr>
        <p:spPr>
          <a:xfrm>
            <a:off x="3456750"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 name="Google Shape;97;p16"/>
          <p:cNvSpPr txBox="1">
            <a:spLocks noGrp="1"/>
          </p:cNvSpPr>
          <p:nvPr>
            <p:ph type="title" idx="4"/>
          </p:nvPr>
        </p:nvSpPr>
        <p:spPr>
          <a:xfrm>
            <a:off x="6199188"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8" name="Google Shape;98;p16"/>
          <p:cNvSpPr txBox="1">
            <a:spLocks noGrp="1"/>
          </p:cNvSpPr>
          <p:nvPr>
            <p:ph type="subTitle" idx="5"/>
          </p:nvPr>
        </p:nvSpPr>
        <p:spPr>
          <a:xfrm>
            <a:off x="6199188"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6"/>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1_1">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73635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2" name="Google Shape;102;p17"/>
          <p:cNvSpPr txBox="1">
            <a:spLocks noGrp="1"/>
          </p:cNvSpPr>
          <p:nvPr>
            <p:ph type="subTitle" idx="1"/>
          </p:nvPr>
        </p:nvSpPr>
        <p:spPr>
          <a:xfrm>
            <a:off x="73635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7"/>
          <p:cNvSpPr txBox="1">
            <a:spLocks noGrp="1"/>
          </p:cNvSpPr>
          <p:nvPr>
            <p:ph type="title" idx="2"/>
          </p:nvPr>
        </p:nvSpPr>
        <p:spPr>
          <a:xfrm>
            <a:off x="736350"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4" name="Google Shape;104;p17"/>
          <p:cNvSpPr txBox="1">
            <a:spLocks noGrp="1"/>
          </p:cNvSpPr>
          <p:nvPr>
            <p:ph type="subTitle" idx="3"/>
          </p:nvPr>
        </p:nvSpPr>
        <p:spPr>
          <a:xfrm>
            <a:off x="736350"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7"/>
          <p:cNvSpPr txBox="1">
            <a:spLocks noGrp="1"/>
          </p:cNvSpPr>
          <p:nvPr>
            <p:ph type="title" idx="4"/>
          </p:nvPr>
        </p:nvSpPr>
        <p:spPr>
          <a:xfrm>
            <a:off x="6199188"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6" name="Google Shape;106;p17"/>
          <p:cNvSpPr txBox="1">
            <a:spLocks noGrp="1"/>
          </p:cNvSpPr>
          <p:nvPr>
            <p:ph type="subTitle" idx="5"/>
          </p:nvPr>
        </p:nvSpPr>
        <p:spPr>
          <a:xfrm>
            <a:off x="6199200" y="2122312"/>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7"/>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08" name="Google Shape;108;p17"/>
          <p:cNvSpPr txBox="1">
            <a:spLocks noGrp="1"/>
          </p:cNvSpPr>
          <p:nvPr>
            <p:ph type="title" idx="7"/>
          </p:nvPr>
        </p:nvSpPr>
        <p:spPr>
          <a:xfrm>
            <a:off x="619920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9" name="Google Shape;109;p17"/>
          <p:cNvSpPr txBox="1">
            <a:spLocks noGrp="1"/>
          </p:cNvSpPr>
          <p:nvPr>
            <p:ph type="subTitle" idx="8"/>
          </p:nvPr>
        </p:nvSpPr>
        <p:spPr>
          <a:xfrm>
            <a:off x="619920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7"/>
          <p:cNvSpPr txBox="1">
            <a:spLocks noGrp="1"/>
          </p:cNvSpPr>
          <p:nvPr>
            <p:ph type="title" idx="9"/>
          </p:nvPr>
        </p:nvSpPr>
        <p:spPr>
          <a:xfrm>
            <a:off x="3459563"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1" name="Google Shape;111;p17"/>
          <p:cNvSpPr txBox="1">
            <a:spLocks noGrp="1"/>
          </p:cNvSpPr>
          <p:nvPr>
            <p:ph type="subTitle" idx="13"/>
          </p:nvPr>
        </p:nvSpPr>
        <p:spPr>
          <a:xfrm>
            <a:off x="3459563"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2" name="Google Shape;112;p17"/>
          <p:cNvSpPr txBox="1">
            <a:spLocks noGrp="1"/>
          </p:cNvSpPr>
          <p:nvPr>
            <p:ph type="title" idx="14"/>
          </p:nvPr>
        </p:nvSpPr>
        <p:spPr>
          <a:xfrm>
            <a:off x="3459563"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3" name="Google Shape;113;p17"/>
          <p:cNvSpPr txBox="1">
            <a:spLocks noGrp="1"/>
          </p:cNvSpPr>
          <p:nvPr>
            <p:ph type="subTitle" idx="15"/>
          </p:nvPr>
        </p:nvSpPr>
        <p:spPr>
          <a:xfrm>
            <a:off x="3459563"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14" name="Google Shape;114;p1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1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1_1_1">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1200" y="306432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8" name="Google Shape;118;p18"/>
          <p:cNvSpPr txBox="1">
            <a:spLocks noGrp="1"/>
          </p:cNvSpPr>
          <p:nvPr>
            <p:ph type="subTitle" idx="1"/>
          </p:nvPr>
        </p:nvSpPr>
        <p:spPr>
          <a:xfrm>
            <a:off x="721200" y="371113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9" name="Google Shape;119;p18"/>
          <p:cNvSpPr txBox="1">
            <a:spLocks noGrp="1"/>
          </p:cNvSpPr>
          <p:nvPr>
            <p:ph type="title" idx="2"/>
          </p:nvPr>
        </p:nvSpPr>
        <p:spPr>
          <a:xfrm>
            <a:off x="725325" y="15204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0" name="Google Shape;120;p18"/>
          <p:cNvSpPr txBox="1">
            <a:spLocks noGrp="1"/>
          </p:cNvSpPr>
          <p:nvPr>
            <p:ph type="subTitle" idx="3"/>
          </p:nvPr>
        </p:nvSpPr>
        <p:spPr>
          <a:xfrm>
            <a:off x="725325" y="2167301"/>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1" name="Google Shape;121;p18"/>
          <p:cNvSpPr txBox="1">
            <a:spLocks noGrp="1"/>
          </p:cNvSpPr>
          <p:nvPr>
            <p:ph type="title" idx="4"/>
          </p:nvPr>
        </p:nvSpPr>
        <p:spPr>
          <a:xfrm>
            <a:off x="6188163" y="15204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2" name="Google Shape;122;p18"/>
          <p:cNvSpPr txBox="1">
            <a:spLocks noGrp="1"/>
          </p:cNvSpPr>
          <p:nvPr>
            <p:ph type="subTitle" idx="5"/>
          </p:nvPr>
        </p:nvSpPr>
        <p:spPr>
          <a:xfrm>
            <a:off x="6188175" y="2167300"/>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3" name="Google Shape;123;p18"/>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24" name="Google Shape;124;p18"/>
          <p:cNvSpPr txBox="1">
            <a:spLocks noGrp="1"/>
          </p:cNvSpPr>
          <p:nvPr>
            <p:ph type="title" idx="7"/>
          </p:nvPr>
        </p:nvSpPr>
        <p:spPr>
          <a:xfrm>
            <a:off x="6184050" y="306432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5" name="Google Shape;125;p18"/>
          <p:cNvSpPr txBox="1">
            <a:spLocks noGrp="1"/>
          </p:cNvSpPr>
          <p:nvPr>
            <p:ph type="subTitle" idx="8"/>
          </p:nvPr>
        </p:nvSpPr>
        <p:spPr>
          <a:xfrm>
            <a:off x="6184050" y="371113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26" name="Google Shape;126;p1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7" name="Google Shape;127;p1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CUSTOM_1_1_1_1">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5194325" y="3443524"/>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30" name="Google Shape;130;p19"/>
          <p:cNvSpPr txBox="1">
            <a:spLocks noGrp="1"/>
          </p:cNvSpPr>
          <p:nvPr>
            <p:ph type="subTitle" idx="1"/>
          </p:nvPr>
        </p:nvSpPr>
        <p:spPr>
          <a:xfrm>
            <a:off x="5194325" y="4090330"/>
            <a:ext cx="2230500" cy="300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1" name="Google Shape;131;p19"/>
          <p:cNvSpPr txBox="1">
            <a:spLocks noGrp="1"/>
          </p:cNvSpPr>
          <p:nvPr>
            <p:ph type="title" idx="2"/>
          </p:nvPr>
        </p:nvSpPr>
        <p:spPr>
          <a:xfrm>
            <a:off x="5194313" y="1158124"/>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32" name="Google Shape;132;p19"/>
          <p:cNvSpPr txBox="1">
            <a:spLocks noGrp="1"/>
          </p:cNvSpPr>
          <p:nvPr>
            <p:ph type="subTitle" idx="3"/>
          </p:nvPr>
        </p:nvSpPr>
        <p:spPr>
          <a:xfrm>
            <a:off x="5194325" y="1804929"/>
            <a:ext cx="2230500" cy="300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3" name="Google Shape;133;p19"/>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34" name="Google Shape;134;p19"/>
          <p:cNvSpPr txBox="1">
            <a:spLocks noGrp="1"/>
          </p:cNvSpPr>
          <p:nvPr>
            <p:ph type="title" idx="5"/>
          </p:nvPr>
        </p:nvSpPr>
        <p:spPr>
          <a:xfrm>
            <a:off x="5194325" y="2300824"/>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35" name="Google Shape;135;p19"/>
          <p:cNvSpPr txBox="1">
            <a:spLocks noGrp="1"/>
          </p:cNvSpPr>
          <p:nvPr>
            <p:ph type="subTitle" idx="6"/>
          </p:nvPr>
        </p:nvSpPr>
        <p:spPr>
          <a:xfrm>
            <a:off x="5194325" y="2947643"/>
            <a:ext cx="2230500" cy="300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36" name="Google Shape;136;p1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37" name="Google Shape;137;p1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5562600" y="2988175"/>
            <a:ext cx="2867100" cy="36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endParaRPr/>
          </a:p>
        </p:txBody>
      </p:sp>
      <p:sp>
        <p:nvSpPr>
          <p:cNvPr id="140" name="Google Shape;140;p20"/>
          <p:cNvSpPr txBox="1">
            <a:spLocks noGrp="1"/>
          </p:cNvSpPr>
          <p:nvPr>
            <p:ph type="subTitle" idx="1"/>
          </p:nvPr>
        </p:nvSpPr>
        <p:spPr>
          <a:xfrm>
            <a:off x="4474125" y="1495425"/>
            <a:ext cx="3955500" cy="100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141"/>
        <p:cNvGrpSpPr/>
        <p:nvPr/>
      </p:nvGrpSpPr>
      <p:grpSpPr>
        <a:xfrm>
          <a:off x="0" y="0"/>
          <a:ext cx="0" cy="0"/>
          <a:chOff x="0" y="0"/>
          <a:chExt cx="0" cy="0"/>
        </a:xfrm>
      </p:grpSpPr>
      <p:sp>
        <p:nvSpPr>
          <p:cNvPr id="142" name="Google Shape;142;p21"/>
          <p:cNvSpPr txBox="1">
            <a:spLocks noGrp="1"/>
          </p:cNvSpPr>
          <p:nvPr>
            <p:ph type="title" hasCustomPrompt="1"/>
          </p:nvPr>
        </p:nvSpPr>
        <p:spPr>
          <a:xfrm>
            <a:off x="3857450" y="730575"/>
            <a:ext cx="1938300" cy="56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3" name="Google Shape;143;p21"/>
          <p:cNvSpPr txBox="1">
            <a:spLocks noGrp="1"/>
          </p:cNvSpPr>
          <p:nvPr>
            <p:ph type="subTitle" idx="1"/>
          </p:nvPr>
        </p:nvSpPr>
        <p:spPr>
          <a:xfrm>
            <a:off x="2704575" y="1488775"/>
            <a:ext cx="3734700" cy="1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21"/>
          <p:cNvSpPr txBox="1">
            <a:spLocks noGrp="1"/>
          </p:cNvSpPr>
          <p:nvPr>
            <p:ph type="title" idx="2" hasCustomPrompt="1"/>
          </p:nvPr>
        </p:nvSpPr>
        <p:spPr>
          <a:xfrm>
            <a:off x="3857450" y="2029025"/>
            <a:ext cx="1938300" cy="56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5" name="Google Shape;145;p21"/>
          <p:cNvSpPr txBox="1">
            <a:spLocks noGrp="1"/>
          </p:cNvSpPr>
          <p:nvPr>
            <p:ph type="subTitle" idx="3"/>
          </p:nvPr>
        </p:nvSpPr>
        <p:spPr>
          <a:xfrm>
            <a:off x="2704575" y="2787225"/>
            <a:ext cx="3734700" cy="1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6" name="Google Shape;146;p21"/>
          <p:cNvSpPr txBox="1">
            <a:spLocks noGrp="1"/>
          </p:cNvSpPr>
          <p:nvPr>
            <p:ph type="title" idx="4" hasCustomPrompt="1"/>
          </p:nvPr>
        </p:nvSpPr>
        <p:spPr>
          <a:xfrm>
            <a:off x="3780800" y="3330900"/>
            <a:ext cx="1938300" cy="56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7" name="Google Shape;147;p21"/>
          <p:cNvSpPr txBox="1">
            <a:spLocks noGrp="1"/>
          </p:cNvSpPr>
          <p:nvPr>
            <p:ph type="subTitle" idx="5"/>
          </p:nvPr>
        </p:nvSpPr>
        <p:spPr>
          <a:xfrm>
            <a:off x="2704575" y="4089100"/>
            <a:ext cx="3734700" cy="1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48" name="Google Shape;148;p21"/>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49" name="Google Shape;149;p21"/>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1">
  <p:cSld name="CUSTOM_3_1">
    <p:spTree>
      <p:nvGrpSpPr>
        <p:cNvPr id="1" name="Shape 150"/>
        <p:cNvGrpSpPr/>
        <p:nvPr/>
      </p:nvGrpSpPr>
      <p:grpSpPr>
        <a:xfrm>
          <a:off x="0" y="0"/>
          <a:ext cx="0" cy="0"/>
          <a:chOff x="0" y="0"/>
          <a:chExt cx="0" cy="0"/>
        </a:xfrm>
      </p:grpSpPr>
      <p:sp>
        <p:nvSpPr>
          <p:cNvPr id="151" name="Google Shape;151;p22"/>
          <p:cNvSpPr txBox="1">
            <a:spLocks noGrp="1"/>
          </p:cNvSpPr>
          <p:nvPr>
            <p:ph type="title" hasCustomPrompt="1"/>
          </p:nvPr>
        </p:nvSpPr>
        <p:spPr>
          <a:xfrm>
            <a:off x="1146851" y="2167525"/>
            <a:ext cx="1127100" cy="5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52" name="Google Shape;152;p22"/>
          <p:cNvSpPr txBox="1">
            <a:spLocks noGrp="1"/>
          </p:cNvSpPr>
          <p:nvPr>
            <p:ph type="subTitle" idx="1"/>
          </p:nvPr>
        </p:nvSpPr>
        <p:spPr>
          <a:xfrm>
            <a:off x="714350" y="3611525"/>
            <a:ext cx="1928700" cy="56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2"/>
          <p:cNvSpPr txBox="1">
            <a:spLocks noGrp="1"/>
          </p:cNvSpPr>
          <p:nvPr>
            <p:ph type="title" idx="2" hasCustomPrompt="1"/>
          </p:nvPr>
        </p:nvSpPr>
        <p:spPr>
          <a:xfrm>
            <a:off x="3075717" y="2950750"/>
            <a:ext cx="1127100" cy="5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54" name="Google Shape;154;p22"/>
          <p:cNvSpPr txBox="1">
            <a:spLocks noGrp="1"/>
          </p:cNvSpPr>
          <p:nvPr>
            <p:ph type="subTitle" idx="3"/>
          </p:nvPr>
        </p:nvSpPr>
        <p:spPr>
          <a:xfrm>
            <a:off x="2643217" y="1480100"/>
            <a:ext cx="1928700" cy="56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22"/>
          <p:cNvSpPr txBox="1">
            <a:spLocks noGrp="1"/>
          </p:cNvSpPr>
          <p:nvPr>
            <p:ph type="title" idx="4" hasCustomPrompt="1"/>
          </p:nvPr>
        </p:nvSpPr>
        <p:spPr>
          <a:xfrm>
            <a:off x="5004584" y="2167525"/>
            <a:ext cx="1127100" cy="5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56" name="Google Shape;156;p22"/>
          <p:cNvSpPr txBox="1">
            <a:spLocks noGrp="1"/>
          </p:cNvSpPr>
          <p:nvPr>
            <p:ph type="subTitle" idx="5"/>
          </p:nvPr>
        </p:nvSpPr>
        <p:spPr>
          <a:xfrm>
            <a:off x="4572083" y="3611525"/>
            <a:ext cx="1928700" cy="56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 name="Google Shape;157;p22"/>
          <p:cNvSpPr txBox="1">
            <a:spLocks noGrp="1"/>
          </p:cNvSpPr>
          <p:nvPr>
            <p:ph type="title" idx="6" hasCustomPrompt="1"/>
          </p:nvPr>
        </p:nvSpPr>
        <p:spPr>
          <a:xfrm>
            <a:off x="6933451" y="2950750"/>
            <a:ext cx="1127100" cy="5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58" name="Google Shape;158;p22"/>
          <p:cNvSpPr txBox="1">
            <a:spLocks noGrp="1"/>
          </p:cNvSpPr>
          <p:nvPr>
            <p:ph type="subTitle" idx="7"/>
          </p:nvPr>
        </p:nvSpPr>
        <p:spPr>
          <a:xfrm>
            <a:off x="6500950" y="1480100"/>
            <a:ext cx="1928700" cy="56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9" name="Google Shape;159;p22"/>
          <p:cNvSpPr txBox="1">
            <a:spLocks noGrp="1"/>
          </p:cNvSpPr>
          <p:nvPr>
            <p:ph type="title" idx="8"/>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60" name="Google Shape;160;p2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1" name="Google Shape;161;p2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
  <p:cSld name="CUSTOM_5">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07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65" name="Google Shape;165;p2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CUSTOM_6">
    <p:spTree>
      <p:nvGrpSpPr>
        <p:cNvPr id="1" name="Shape 167"/>
        <p:cNvGrpSpPr/>
        <p:nvPr/>
      </p:nvGrpSpPr>
      <p:grpSpPr>
        <a:xfrm>
          <a:off x="0" y="0"/>
          <a:ext cx="0" cy="0"/>
          <a:chOff x="0" y="0"/>
          <a:chExt cx="0" cy="0"/>
        </a:xfrm>
      </p:grpSpPr>
      <p:sp>
        <p:nvSpPr>
          <p:cNvPr id="168" name="Google Shape;168;p24"/>
          <p:cNvSpPr txBox="1">
            <a:spLocks noGrp="1"/>
          </p:cNvSpPr>
          <p:nvPr>
            <p:ph type="subTitle" idx="1"/>
          </p:nvPr>
        </p:nvSpPr>
        <p:spPr>
          <a:xfrm>
            <a:off x="1011250" y="2703350"/>
            <a:ext cx="2429100" cy="105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9" name="Google Shape;169;p24"/>
          <p:cNvSpPr txBox="1">
            <a:spLocks noGrp="1"/>
          </p:cNvSpPr>
          <p:nvPr>
            <p:ph type="title"/>
          </p:nvPr>
        </p:nvSpPr>
        <p:spPr>
          <a:xfrm>
            <a:off x="1011250" y="1304150"/>
            <a:ext cx="1932000" cy="11820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70" name="Google Shape;170;p2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2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CUSTOM_6_1">
    <p:spTree>
      <p:nvGrpSpPr>
        <p:cNvPr id="1" name="Shape 172"/>
        <p:cNvGrpSpPr/>
        <p:nvPr/>
      </p:nvGrpSpPr>
      <p:grpSpPr>
        <a:xfrm>
          <a:off x="0" y="0"/>
          <a:ext cx="0" cy="0"/>
          <a:chOff x="0" y="0"/>
          <a:chExt cx="0" cy="0"/>
        </a:xfrm>
      </p:grpSpPr>
      <p:sp>
        <p:nvSpPr>
          <p:cNvPr id="173" name="Google Shape;173;p25"/>
          <p:cNvSpPr txBox="1">
            <a:spLocks noGrp="1"/>
          </p:cNvSpPr>
          <p:nvPr>
            <p:ph type="subTitle" idx="1"/>
          </p:nvPr>
        </p:nvSpPr>
        <p:spPr>
          <a:xfrm>
            <a:off x="5703750" y="2703350"/>
            <a:ext cx="2429100" cy="1056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74" name="Google Shape;174;p25"/>
          <p:cNvSpPr txBox="1">
            <a:spLocks noGrp="1"/>
          </p:cNvSpPr>
          <p:nvPr>
            <p:ph type="title"/>
          </p:nvPr>
        </p:nvSpPr>
        <p:spPr>
          <a:xfrm>
            <a:off x="6276975" y="1304150"/>
            <a:ext cx="1855800" cy="1182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900"/>
              <a:buNone/>
              <a:defRPr/>
            </a:lvl1pPr>
            <a:lvl2pPr lvl="1" algn="r" rtl="0">
              <a:spcBef>
                <a:spcPts val="0"/>
              </a:spcBef>
              <a:spcAft>
                <a:spcPts val="0"/>
              </a:spcAft>
              <a:buSzPts val="3900"/>
              <a:buNone/>
              <a:defRPr/>
            </a:lvl2pPr>
            <a:lvl3pPr lvl="2" algn="r" rtl="0">
              <a:spcBef>
                <a:spcPts val="0"/>
              </a:spcBef>
              <a:spcAft>
                <a:spcPts val="0"/>
              </a:spcAft>
              <a:buSzPts val="3900"/>
              <a:buNone/>
              <a:defRPr/>
            </a:lvl3pPr>
            <a:lvl4pPr lvl="3" algn="r" rtl="0">
              <a:spcBef>
                <a:spcPts val="0"/>
              </a:spcBef>
              <a:spcAft>
                <a:spcPts val="0"/>
              </a:spcAft>
              <a:buSzPts val="3900"/>
              <a:buNone/>
              <a:defRPr/>
            </a:lvl4pPr>
            <a:lvl5pPr lvl="4" algn="r" rtl="0">
              <a:spcBef>
                <a:spcPts val="0"/>
              </a:spcBef>
              <a:spcAft>
                <a:spcPts val="0"/>
              </a:spcAft>
              <a:buSzPts val="3900"/>
              <a:buNone/>
              <a:defRPr/>
            </a:lvl5pPr>
            <a:lvl6pPr lvl="5" algn="r" rtl="0">
              <a:spcBef>
                <a:spcPts val="0"/>
              </a:spcBef>
              <a:spcAft>
                <a:spcPts val="0"/>
              </a:spcAft>
              <a:buSzPts val="3900"/>
              <a:buNone/>
              <a:defRPr/>
            </a:lvl6pPr>
            <a:lvl7pPr lvl="6" algn="r" rtl="0">
              <a:spcBef>
                <a:spcPts val="0"/>
              </a:spcBef>
              <a:spcAft>
                <a:spcPts val="0"/>
              </a:spcAft>
              <a:buSzPts val="3900"/>
              <a:buNone/>
              <a:defRPr/>
            </a:lvl7pPr>
            <a:lvl8pPr lvl="7" algn="r" rtl="0">
              <a:spcBef>
                <a:spcPts val="0"/>
              </a:spcBef>
              <a:spcAft>
                <a:spcPts val="0"/>
              </a:spcAft>
              <a:buSzPts val="3900"/>
              <a:buNone/>
              <a:defRPr/>
            </a:lvl8pPr>
            <a:lvl9pPr lvl="8" algn="r" rtl="0">
              <a:spcBef>
                <a:spcPts val="0"/>
              </a:spcBef>
              <a:spcAft>
                <a:spcPts val="0"/>
              </a:spcAft>
              <a:buSzPts val="3900"/>
              <a:buNone/>
              <a:defRPr/>
            </a:lvl9pPr>
          </a:lstStyle>
          <a:p>
            <a:endParaRPr/>
          </a:p>
        </p:txBody>
      </p:sp>
      <p:cxnSp>
        <p:nvCxnSpPr>
          <p:cNvPr id="175" name="Google Shape;175;p2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76" name="Google Shape;176;p2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CUSTOM_6_1_2">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3">
  <p:cSld name="CUSTOM_6_1_1">
    <p:spTree>
      <p:nvGrpSpPr>
        <p:cNvPr id="1" name="Shape 182"/>
        <p:cNvGrpSpPr/>
        <p:nvPr/>
      </p:nvGrpSpPr>
      <p:grpSpPr>
        <a:xfrm>
          <a:off x="0" y="0"/>
          <a:ext cx="0" cy="0"/>
          <a:chOff x="0" y="0"/>
          <a:chExt cx="0" cy="0"/>
        </a:xfrm>
      </p:grpSpPr>
      <p:sp>
        <p:nvSpPr>
          <p:cNvPr id="183" name="Google Shape;183;p27"/>
          <p:cNvSpPr txBox="1">
            <a:spLocks noGrp="1"/>
          </p:cNvSpPr>
          <p:nvPr>
            <p:ph type="subTitle" idx="1"/>
          </p:nvPr>
        </p:nvSpPr>
        <p:spPr>
          <a:xfrm>
            <a:off x="706050" y="1408650"/>
            <a:ext cx="3768300" cy="264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cxnSp>
        <p:nvCxnSpPr>
          <p:cNvPr id="184" name="Google Shape;184;p2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5" name="Google Shape;185;p2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86" name="Google Shape;186;p27"/>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87" name="Google Shape;187;p27"/>
          <p:cNvSpPr txBox="1">
            <a:spLocks noGrp="1"/>
          </p:cNvSpPr>
          <p:nvPr>
            <p:ph type="subTitle" idx="2"/>
          </p:nvPr>
        </p:nvSpPr>
        <p:spPr>
          <a:xfrm>
            <a:off x="4669650" y="1408650"/>
            <a:ext cx="3768300" cy="264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88"/>
        <p:cNvGrpSpPr/>
        <p:nvPr/>
      </p:nvGrpSpPr>
      <p:grpSpPr>
        <a:xfrm>
          <a:off x="0" y="0"/>
          <a:ext cx="0" cy="0"/>
          <a:chOff x="0" y="0"/>
          <a:chExt cx="0" cy="0"/>
        </a:xfrm>
      </p:grpSpPr>
      <p:sp>
        <p:nvSpPr>
          <p:cNvPr id="189" name="Google Shape;189;p28"/>
          <p:cNvSpPr txBox="1">
            <a:spLocks noGrp="1"/>
          </p:cNvSpPr>
          <p:nvPr>
            <p:ph type="subTitle" idx="1"/>
          </p:nvPr>
        </p:nvSpPr>
        <p:spPr>
          <a:xfrm>
            <a:off x="714300" y="1656375"/>
            <a:ext cx="3361200" cy="138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 name="Google Shape;190;p28"/>
          <p:cNvSpPr txBox="1">
            <a:spLocks noGrp="1"/>
          </p:cNvSpPr>
          <p:nvPr>
            <p:ph type="title"/>
          </p:nvPr>
        </p:nvSpPr>
        <p:spPr>
          <a:xfrm>
            <a:off x="714300" y="490500"/>
            <a:ext cx="2828700" cy="9624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sz="68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91" name="Google Shape;191;p2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2" name="Google Shape;192;p2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93" name="Google Shape;193;p28"/>
          <p:cNvSpPr txBox="1"/>
          <p:nvPr/>
        </p:nvSpPr>
        <p:spPr>
          <a:xfrm>
            <a:off x="714300" y="3620145"/>
            <a:ext cx="4739400" cy="5643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Arimo"/>
                <a:ea typeface="Arimo"/>
                <a:cs typeface="Arimo"/>
                <a:sym typeface="Arimo"/>
              </a:rPr>
              <a:t>CREDITS: This presentation template was created by </a:t>
            </a:r>
            <a:r>
              <a:rPr lang="en" sz="1200" b="1">
                <a:solidFill>
                  <a:schemeClr val="dk1"/>
                </a:solidFill>
                <a:uFill>
                  <a:noFill/>
                </a:uFill>
                <a:latin typeface="Arimo"/>
                <a:ea typeface="Arimo"/>
                <a:cs typeface="Arimo"/>
                <a:sym typeface="Arimo"/>
                <a:hlinkClick r:id="rId2">
                  <a:extLst>
                    <a:ext uri="{A12FA001-AC4F-418D-AE19-62706E023703}">
                      <ahyp:hlinkClr xmlns:ahyp="http://schemas.microsoft.com/office/drawing/2018/hyperlinkcolor" val="tx"/>
                    </a:ext>
                  </a:extLst>
                </a:hlinkClick>
              </a:rPr>
              <a:t>Slidesgo</a:t>
            </a:r>
            <a:r>
              <a:rPr lang="en" sz="1200">
                <a:solidFill>
                  <a:schemeClr val="dk1"/>
                </a:solidFill>
                <a:latin typeface="Arimo"/>
                <a:ea typeface="Arimo"/>
                <a:cs typeface="Arimo"/>
                <a:sym typeface="Arimo"/>
              </a:rPr>
              <a:t>, including icons by </a:t>
            </a:r>
            <a:r>
              <a:rPr lang="en" sz="1200" b="1">
                <a:solidFill>
                  <a:schemeClr val="dk1"/>
                </a:solidFill>
                <a:uFill>
                  <a:noFill/>
                </a:uFill>
                <a:latin typeface="Arimo"/>
                <a:ea typeface="Arimo"/>
                <a:cs typeface="Arimo"/>
                <a:sym typeface="Arimo"/>
                <a:hlinkClick r:id="rId3">
                  <a:extLst>
                    <a:ext uri="{A12FA001-AC4F-418D-AE19-62706E023703}">
                      <ahyp:hlinkClr xmlns:ahyp="http://schemas.microsoft.com/office/drawing/2018/hyperlinkcolor" val="tx"/>
                    </a:ext>
                  </a:extLst>
                </a:hlinkClick>
              </a:rPr>
              <a:t>Flaticon</a:t>
            </a:r>
            <a:r>
              <a:rPr lang="en" sz="1200">
                <a:solidFill>
                  <a:schemeClr val="dk1"/>
                </a:solidFill>
                <a:latin typeface="Arimo"/>
                <a:ea typeface="Arimo"/>
                <a:cs typeface="Arimo"/>
                <a:sym typeface="Arimo"/>
              </a:rPr>
              <a:t> and infographics &amp; images by </a:t>
            </a:r>
            <a:r>
              <a:rPr lang="en" sz="1200" b="1">
                <a:solidFill>
                  <a:schemeClr val="dk1"/>
                </a:solidFill>
                <a:uFill>
                  <a:noFill/>
                </a:uFill>
                <a:latin typeface="Arimo"/>
                <a:ea typeface="Arimo"/>
                <a:cs typeface="Arimo"/>
                <a:sym typeface="Arimo"/>
                <a:hlinkClick r:id="rId4">
                  <a:extLst>
                    <a:ext uri="{A12FA001-AC4F-418D-AE19-62706E023703}">
                      <ahyp:hlinkClr xmlns:ahyp="http://schemas.microsoft.com/office/drawing/2018/hyperlinkcolor" val="tx"/>
                    </a:ext>
                  </a:extLst>
                </a:hlinkClick>
              </a:rPr>
              <a:t>Freepik</a:t>
            </a:r>
            <a:endParaRPr sz="1200" b="1">
              <a:solidFill>
                <a:schemeClr val="dk1"/>
              </a:solidFill>
              <a:latin typeface="Arimo"/>
              <a:ea typeface="Arimo"/>
              <a:cs typeface="Arimo"/>
              <a:sym typeface="Arimo"/>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26" name="Google Shape;26;p5"/>
          <p:cNvSpPr txBox="1">
            <a:spLocks noGrp="1"/>
          </p:cNvSpPr>
          <p:nvPr>
            <p:ph type="title" idx="2"/>
          </p:nvPr>
        </p:nvSpPr>
        <p:spPr>
          <a:xfrm>
            <a:off x="1804169" y="29418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7" name="Google Shape;27;p5"/>
          <p:cNvSpPr txBox="1">
            <a:spLocks noGrp="1"/>
          </p:cNvSpPr>
          <p:nvPr>
            <p:ph type="subTitle" idx="1"/>
          </p:nvPr>
        </p:nvSpPr>
        <p:spPr>
          <a:xfrm>
            <a:off x="1804169" y="3588701"/>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 name="Google Shape;28;p5"/>
          <p:cNvSpPr txBox="1">
            <a:spLocks noGrp="1"/>
          </p:cNvSpPr>
          <p:nvPr>
            <p:ph type="title" idx="3"/>
          </p:nvPr>
        </p:nvSpPr>
        <p:spPr>
          <a:xfrm>
            <a:off x="5109344" y="29418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9" name="Google Shape;29;p5"/>
          <p:cNvSpPr txBox="1">
            <a:spLocks noGrp="1"/>
          </p:cNvSpPr>
          <p:nvPr>
            <p:ph type="subTitle" idx="4"/>
          </p:nvPr>
        </p:nvSpPr>
        <p:spPr>
          <a:xfrm>
            <a:off x="5109344" y="3588701"/>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30" name="Google Shape;30;p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1" name="Google Shape;31;p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subTitle" idx="1"/>
          </p:nvPr>
        </p:nvSpPr>
        <p:spPr>
          <a:xfrm>
            <a:off x="714300" y="1971675"/>
            <a:ext cx="3857700" cy="238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Font typeface="Anaheim"/>
              <a:buChar char="●"/>
              <a:defRPr sz="1400"/>
            </a:lvl1pPr>
            <a:lvl2pPr lvl="1" rtl="0">
              <a:lnSpc>
                <a:spcPct val="100000"/>
              </a:lnSpc>
              <a:spcBef>
                <a:spcPts val="0"/>
              </a:spcBef>
              <a:spcAft>
                <a:spcPts val="0"/>
              </a:spcAft>
              <a:buClr>
                <a:srgbClr val="595959"/>
              </a:buClr>
              <a:buSzPts val="1400"/>
              <a:buFont typeface="Anaheim"/>
              <a:buChar char="○"/>
              <a:defRPr/>
            </a:lvl2pPr>
            <a:lvl3pPr lvl="2" rtl="0">
              <a:lnSpc>
                <a:spcPct val="100000"/>
              </a:lnSpc>
              <a:spcBef>
                <a:spcPts val="0"/>
              </a:spcBef>
              <a:spcAft>
                <a:spcPts val="0"/>
              </a:spcAft>
              <a:buClr>
                <a:srgbClr val="595959"/>
              </a:buClr>
              <a:buSzPts val="1400"/>
              <a:buFont typeface="Anaheim"/>
              <a:buChar char="■"/>
              <a:defRPr/>
            </a:lvl3pPr>
            <a:lvl4pPr lvl="3" rtl="0">
              <a:lnSpc>
                <a:spcPct val="100000"/>
              </a:lnSpc>
              <a:spcBef>
                <a:spcPts val="0"/>
              </a:spcBef>
              <a:spcAft>
                <a:spcPts val="0"/>
              </a:spcAft>
              <a:buClr>
                <a:srgbClr val="595959"/>
              </a:buClr>
              <a:buSzPts val="1400"/>
              <a:buFont typeface="Anaheim"/>
              <a:buChar char="●"/>
              <a:defRPr/>
            </a:lvl4pPr>
            <a:lvl5pPr lvl="4" rtl="0">
              <a:lnSpc>
                <a:spcPct val="100000"/>
              </a:lnSpc>
              <a:spcBef>
                <a:spcPts val="0"/>
              </a:spcBef>
              <a:spcAft>
                <a:spcPts val="0"/>
              </a:spcAft>
              <a:buClr>
                <a:srgbClr val="595959"/>
              </a:buClr>
              <a:buSzPts val="1400"/>
              <a:buFont typeface="Anaheim"/>
              <a:buChar char="○"/>
              <a:defRPr/>
            </a:lvl5pPr>
            <a:lvl6pPr lvl="5" rtl="0">
              <a:lnSpc>
                <a:spcPct val="100000"/>
              </a:lnSpc>
              <a:spcBef>
                <a:spcPts val="0"/>
              </a:spcBef>
              <a:spcAft>
                <a:spcPts val="0"/>
              </a:spcAft>
              <a:buClr>
                <a:srgbClr val="595959"/>
              </a:buClr>
              <a:buSzPts val="1400"/>
              <a:buFont typeface="Anaheim"/>
              <a:buChar char="■"/>
              <a:defRPr/>
            </a:lvl6pPr>
            <a:lvl7pPr lvl="6" rtl="0">
              <a:lnSpc>
                <a:spcPct val="100000"/>
              </a:lnSpc>
              <a:spcBef>
                <a:spcPts val="0"/>
              </a:spcBef>
              <a:spcAft>
                <a:spcPts val="0"/>
              </a:spcAft>
              <a:buClr>
                <a:srgbClr val="595959"/>
              </a:buClr>
              <a:buSzPts val="1400"/>
              <a:buFont typeface="Anaheim"/>
              <a:buChar char="●"/>
              <a:defRPr/>
            </a:lvl7pPr>
            <a:lvl8pPr lvl="7" rtl="0">
              <a:lnSpc>
                <a:spcPct val="100000"/>
              </a:lnSpc>
              <a:spcBef>
                <a:spcPts val="0"/>
              </a:spcBef>
              <a:spcAft>
                <a:spcPts val="0"/>
              </a:spcAft>
              <a:buClr>
                <a:srgbClr val="595959"/>
              </a:buClr>
              <a:buSzPts val="1400"/>
              <a:buFont typeface="Anaheim"/>
              <a:buChar char="○"/>
              <a:defRPr/>
            </a:lvl8pPr>
            <a:lvl9pPr lvl="8" rtl="0">
              <a:lnSpc>
                <a:spcPct val="100000"/>
              </a:lnSpc>
              <a:spcBef>
                <a:spcPts val="0"/>
              </a:spcBef>
              <a:spcAft>
                <a:spcPts val="0"/>
              </a:spcAft>
              <a:buClr>
                <a:srgbClr val="595959"/>
              </a:buClr>
              <a:buSzPts val="1400"/>
              <a:buFont typeface="Anaheim"/>
              <a:buChar char="■"/>
              <a:defRPr/>
            </a:lvl9pPr>
          </a:lstStyle>
          <a:p>
            <a:endParaRPr/>
          </a:p>
        </p:txBody>
      </p:sp>
      <p:sp>
        <p:nvSpPr>
          <p:cNvPr id="38" name="Google Shape;38;p7"/>
          <p:cNvSpPr txBox="1">
            <a:spLocks noGrp="1"/>
          </p:cNvSpPr>
          <p:nvPr>
            <p:ph type="title"/>
          </p:nvPr>
        </p:nvSpPr>
        <p:spPr>
          <a:xfrm>
            <a:off x="714300" y="553450"/>
            <a:ext cx="3857700" cy="12468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9" name="Google Shape;39;p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40;p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2367000" y="1163250"/>
            <a:ext cx="4410000" cy="2817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43" name="Google Shape;43;p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4" name="Google Shape;44;p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750600" y="3073400"/>
            <a:ext cx="3414600" cy="1242300"/>
          </a:xfrm>
          <a:prstGeom prst="rect">
            <a:avLst/>
          </a:prstGeom>
        </p:spPr>
        <p:txBody>
          <a:bodyPr spcFirstLastPara="1" wrap="square" lIns="91425" tIns="91425" rIns="91425" bIns="91425" anchor="t" anchorCtr="0">
            <a:noAutofit/>
          </a:bodyPr>
          <a:lstStyle>
            <a:lvl1pPr lvl="0">
              <a:spcBef>
                <a:spcPts val="0"/>
              </a:spcBef>
              <a:spcAft>
                <a:spcPts val="0"/>
              </a:spcAft>
              <a:buSzPts val="3900"/>
              <a:buNone/>
              <a:defRPr/>
            </a:lvl1pPr>
            <a:lvl2pPr lvl="1">
              <a:spcBef>
                <a:spcPts val="0"/>
              </a:spcBef>
              <a:spcAft>
                <a:spcPts val="0"/>
              </a:spcAft>
              <a:buSzPts val="3900"/>
              <a:buNone/>
              <a:defRPr/>
            </a:lvl2pPr>
            <a:lvl3pPr lvl="2">
              <a:spcBef>
                <a:spcPts val="0"/>
              </a:spcBef>
              <a:spcAft>
                <a:spcPts val="0"/>
              </a:spcAft>
              <a:buSzPts val="3900"/>
              <a:buNone/>
              <a:defRPr/>
            </a:lvl3pPr>
            <a:lvl4pPr lvl="3">
              <a:spcBef>
                <a:spcPts val="0"/>
              </a:spcBef>
              <a:spcAft>
                <a:spcPts val="0"/>
              </a:spcAft>
              <a:buSzPts val="3900"/>
              <a:buNone/>
              <a:defRPr/>
            </a:lvl4pPr>
            <a:lvl5pPr lvl="4">
              <a:spcBef>
                <a:spcPts val="0"/>
              </a:spcBef>
              <a:spcAft>
                <a:spcPts val="0"/>
              </a:spcAft>
              <a:buSzPts val="3900"/>
              <a:buNone/>
              <a:defRPr/>
            </a:lvl5pPr>
            <a:lvl6pPr lvl="5">
              <a:spcBef>
                <a:spcPts val="0"/>
              </a:spcBef>
              <a:spcAft>
                <a:spcPts val="0"/>
              </a:spcAft>
              <a:buSzPts val="3900"/>
              <a:buNone/>
              <a:defRPr/>
            </a:lvl6pPr>
            <a:lvl7pPr lvl="6">
              <a:spcBef>
                <a:spcPts val="0"/>
              </a:spcBef>
              <a:spcAft>
                <a:spcPts val="0"/>
              </a:spcAft>
              <a:buSzPts val="3900"/>
              <a:buNone/>
              <a:defRPr/>
            </a:lvl7pPr>
            <a:lvl8pPr lvl="7">
              <a:spcBef>
                <a:spcPts val="0"/>
              </a:spcBef>
              <a:spcAft>
                <a:spcPts val="0"/>
              </a:spcAft>
              <a:buSzPts val="3900"/>
              <a:buNone/>
              <a:defRPr/>
            </a:lvl8pPr>
            <a:lvl9pPr lvl="8">
              <a:spcBef>
                <a:spcPts val="0"/>
              </a:spcBef>
              <a:spcAft>
                <a:spcPts val="0"/>
              </a:spcAft>
              <a:buSzPts val="3900"/>
              <a:buNone/>
              <a:defRPr/>
            </a:lvl9pPr>
          </a:lstStyle>
          <a:p>
            <a:endParaRPr/>
          </a:p>
        </p:txBody>
      </p:sp>
      <p:cxnSp>
        <p:nvCxnSpPr>
          <p:cNvPr id="52" name="Google Shape;52;p1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3" name="Google Shape;53;p1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293750" y="1495425"/>
            <a:ext cx="3764400" cy="1012200"/>
          </a:xfrm>
          <a:prstGeom prst="rect">
            <a:avLst/>
          </a:prstGeom>
        </p:spPr>
        <p:txBody>
          <a:bodyPr spcFirstLastPara="1" wrap="square" lIns="91425" tIns="91425" rIns="91425" bIns="91425" anchor="ctr" anchorCtr="0">
            <a:noAutofit/>
          </a:bodyPr>
          <a:lstStyle>
            <a:lvl1pPr lvl="0" algn="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56" name="Google Shape;56;p11"/>
          <p:cNvSpPr txBox="1">
            <a:spLocks noGrp="1"/>
          </p:cNvSpPr>
          <p:nvPr>
            <p:ph type="subTitle" idx="1"/>
          </p:nvPr>
        </p:nvSpPr>
        <p:spPr>
          <a:xfrm>
            <a:off x="1933650" y="3189775"/>
            <a:ext cx="5153100" cy="28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cxnSp>
        <p:nvCxnSpPr>
          <p:cNvPr id="57" name="Google Shape;57;p11"/>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8" name="Google Shape;58;p11"/>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slide" Target="slide1.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2.png"/><Relationship Id="rId4" Type="http://schemas.openxmlformats.org/officeDocument/2006/relationships/slide" Target="slide1.xml"/></Relationships>
</file>

<file path=ppt/slides/_rels/slide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slide" Target="slide1.xml"/></Relationships>
</file>

<file path=ppt/slides/_rels/slide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slide" Target="slide1.xml"/></Relationships>
</file>

<file path=ppt/slides/_rels/slide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slide" Target="slide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4.jpg"/><Relationship Id="rId5" Type="http://schemas.openxmlformats.org/officeDocument/2006/relationships/slide" Target="slide1.xml"/><Relationship Id="rId4" Type="http://schemas.openxmlformats.org/officeDocument/2006/relationships/slide" Target="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31"/>
          <p:cNvSpPr txBox="1">
            <a:spLocks noGrp="1"/>
          </p:cNvSpPr>
          <p:nvPr>
            <p:ph type="subTitle" idx="1"/>
          </p:nvPr>
        </p:nvSpPr>
        <p:spPr>
          <a:xfrm>
            <a:off x="5353013" y="3807975"/>
            <a:ext cx="3330069" cy="732600"/>
          </a:xfrm>
          <a:prstGeom prst="rect">
            <a:avLst/>
          </a:prstGeom>
        </p:spPr>
        <p:txBody>
          <a:bodyPr spcFirstLastPara="1" wrap="square" lIns="91425" tIns="91425" rIns="91425" bIns="91425" anchor="ctr" anchorCtr="0">
            <a:noAutofit/>
          </a:bodyPr>
          <a:lstStyle/>
          <a:p>
            <a:r>
              <a:rPr lang="en-IN" sz="1600" b="1" i="0" dirty="0">
                <a:solidFill>
                  <a:schemeClr val="accent6"/>
                </a:solidFill>
                <a:effectLst/>
                <a:latin typeface="YAFdJjTk5UU 0"/>
              </a:rPr>
              <a:t>Arnav Gupta – RA2211027010125</a:t>
            </a:r>
            <a:endParaRPr lang="en-IN" sz="1600" dirty="0">
              <a:solidFill>
                <a:schemeClr val="accent6"/>
              </a:solidFill>
              <a:effectLst/>
              <a:latin typeface="YAFdJjTk5UU 0"/>
            </a:endParaRPr>
          </a:p>
          <a:p>
            <a:r>
              <a:rPr lang="en-IN" sz="1600" b="1" i="0" dirty="0" err="1">
                <a:solidFill>
                  <a:schemeClr val="accent6"/>
                </a:solidFill>
                <a:effectLst/>
                <a:latin typeface="YAFdJjTk5UU 0"/>
              </a:rPr>
              <a:t>Aditii</a:t>
            </a:r>
            <a:r>
              <a:rPr lang="en-IN" sz="1600" b="1" i="0" dirty="0">
                <a:solidFill>
                  <a:schemeClr val="accent6"/>
                </a:solidFill>
                <a:effectLst/>
                <a:latin typeface="YAFdJjTk5UU 0"/>
              </a:rPr>
              <a:t> Sharma – RA2211027010093</a:t>
            </a:r>
            <a:endParaRPr lang="en-IN" sz="1600" dirty="0">
              <a:solidFill>
                <a:schemeClr val="accent6"/>
              </a:solidFill>
              <a:effectLst/>
              <a:latin typeface="YAFdJjTk5UU 0"/>
            </a:endParaRPr>
          </a:p>
          <a:p>
            <a:r>
              <a:rPr lang="en-IN" sz="1600" b="1" i="0" dirty="0">
                <a:solidFill>
                  <a:schemeClr val="accent6"/>
                </a:solidFill>
                <a:effectLst/>
                <a:latin typeface="YAFdJjTk5UU 0"/>
              </a:rPr>
              <a:t>Parth Bhunia – RA2211027010096</a:t>
            </a:r>
            <a:endParaRPr lang="en-IN" sz="1600" dirty="0">
              <a:solidFill>
                <a:schemeClr val="accent6"/>
              </a:solidFill>
              <a:effectLst/>
              <a:latin typeface="YAFdJjTk5UU 0"/>
            </a:endParaRPr>
          </a:p>
        </p:txBody>
      </p:sp>
      <p:sp>
        <p:nvSpPr>
          <p:cNvPr id="234" name="Google Shape;234;p31"/>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1"/>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236" name="Google Shape;236;p31">
            <a:hlinkClick r:id="rId3" action="ppaction://hlinksldjump"/>
          </p:cNvPr>
          <p:cNvSpPr txBox="1"/>
          <p:nvPr/>
        </p:nvSpPr>
        <p:spPr>
          <a:xfrm>
            <a:off x="1069025" y="275775"/>
            <a:ext cx="522000" cy="2148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1000">
                <a:solidFill>
                  <a:schemeClr val="dk1"/>
                </a:solidFill>
                <a:latin typeface="Bebas Neue"/>
                <a:ea typeface="Bebas Neue"/>
                <a:cs typeface="Bebas Neue"/>
                <a:sym typeface="Bebas Neue"/>
              </a:rPr>
              <a:t>DATA</a:t>
            </a:r>
            <a:endParaRPr sz="1000">
              <a:solidFill>
                <a:schemeClr val="dk1"/>
              </a:solidFill>
              <a:latin typeface="Bebas Neue"/>
              <a:ea typeface="Bebas Neue"/>
              <a:cs typeface="Bebas Neue"/>
              <a:sym typeface="Bebas Neue"/>
            </a:endParaRPr>
          </a:p>
        </p:txBody>
      </p:sp>
      <p:sp>
        <p:nvSpPr>
          <p:cNvPr id="237" name="Google Shape;237;p31">
            <a:hlinkClick r:id="" action="ppaction://noaction"/>
          </p:cNvPr>
          <p:cNvSpPr txBox="1"/>
          <p:nvPr/>
        </p:nvSpPr>
        <p:spPr>
          <a:xfrm>
            <a:off x="149328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238" name="Google Shape;238;p31">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endParaRPr sz="1000">
              <a:solidFill>
                <a:schemeClr val="dk1"/>
              </a:solidFill>
              <a:latin typeface="Bebas Neue"/>
              <a:ea typeface="Bebas Neue"/>
              <a:cs typeface="Bebas Neue"/>
              <a:sym typeface="Bebas Neue"/>
            </a:endParaRPr>
          </a:p>
        </p:txBody>
      </p:sp>
      <p:grpSp>
        <p:nvGrpSpPr>
          <p:cNvPr id="239" name="Google Shape;239;p31"/>
          <p:cNvGrpSpPr/>
          <p:nvPr/>
        </p:nvGrpSpPr>
        <p:grpSpPr>
          <a:xfrm>
            <a:off x="706038" y="312972"/>
            <a:ext cx="140222" cy="140409"/>
            <a:chOff x="2741000" y="199475"/>
            <a:chExt cx="191953" cy="192210"/>
          </a:xfrm>
        </p:grpSpPr>
        <p:sp>
          <p:nvSpPr>
            <p:cNvPr id="240" name="Google Shape;240;p31"/>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1"/>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1"/>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1"/>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1"/>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1"/>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1"/>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1"/>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1"/>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 name="Google Shape;249;p31">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txBox="1"/>
          <p:nvPr/>
        </p:nvSpPr>
        <p:spPr>
          <a:xfrm>
            <a:off x="681299" y="969225"/>
            <a:ext cx="8001783" cy="193287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5200" dirty="0">
                <a:solidFill>
                  <a:schemeClr val="dk1"/>
                </a:solidFill>
                <a:latin typeface="Bebas Neue"/>
                <a:ea typeface="Bebas Neue"/>
                <a:cs typeface="Bebas Neue"/>
                <a:sym typeface="Bebas Neue"/>
              </a:rPr>
              <a:t>Supply chain management system for hospital</a:t>
            </a:r>
            <a:endParaRPr sz="1800" dirty="0">
              <a:solidFill>
                <a:schemeClr val="dk1"/>
              </a:solidFill>
              <a:latin typeface="Arimo"/>
              <a:ea typeface="Arimo"/>
              <a:cs typeface="Arimo"/>
              <a:sym typeface="Arim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41"/>
          <p:cNvSpPr txBox="1"/>
          <p:nvPr/>
        </p:nvSpPr>
        <p:spPr>
          <a:xfrm>
            <a:off x="2851400" y="1838450"/>
            <a:ext cx="2949600" cy="122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5200">
                <a:solidFill>
                  <a:schemeClr val="dk1"/>
                </a:solidFill>
                <a:latin typeface="Bebas Neue"/>
                <a:ea typeface="Bebas Neue"/>
                <a:cs typeface="Bebas Neue"/>
                <a:sym typeface="Bebas Neue"/>
              </a:rPr>
              <a:t>THANKYOU</a:t>
            </a:r>
            <a:endParaRPr sz="5200">
              <a:solidFill>
                <a:schemeClr val="dk1"/>
              </a:solidFill>
              <a:latin typeface="Bebas Neue"/>
              <a:ea typeface="Bebas Neue"/>
              <a:cs typeface="Bebas Neue"/>
              <a:sym typeface="Bebas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2"/>
          <p:cNvSpPr txBox="1">
            <a:spLocks noGrp="1"/>
          </p:cNvSpPr>
          <p:nvPr>
            <p:ph type="subTitle" idx="1"/>
          </p:nvPr>
        </p:nvSpPr>
        <p:spPr>
          <a:xfrm>
            <a:off x="394009" y="1259225"/>
            <a:ext cx="8177561" cy="33453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Font typeface="Bebas Neue"/>
              <a:buChar char="●"/>
            </a:pPr>
            <a:r>
              <a:rPr lang="en" sz="2600" dirty="0">
                <a:latin typeface="Times New Roman" panose="02020603050405020304" pitchFamily="18" charset="0"/>
                <a:ea typeface="Bebas Neue"/>
                <a:cs typeface="Times New Roman" panose="02020603050405020304" pitchFamily="18" charset="0"/>
                <a:sym typeface="Bebas Neue"/>
              </a:rPr>
              <a:t>The provided code implements a supply chain management system for a hospital, focusing on forecasting demand, optimizing costs, and planning distribution routes for medical supplies.</a:t>
            </a:r>
            <a:endParaRPr sz="2600" dirty="0">
              <a:latin typeface="Times New Roman" panose="02020603050405020304" pitchFamily="18" charset="0"/>
              <a:ea typeface="Bebas Neue"/>
              <a:cs typeface="Times New Roman" panose="02020603050405020304" pitchFamily="18" charset="0"/>
              <a:sym typeface="Bebas Neue"/>
            </a:endParaRPr>
          </a:p>
          <a:p>
            <a:pPr marL="457200" lvl="0" indent="-393700" algn="l" rtl="0">
              <a:spcBef>
                <a:spcPts val="0"/>
              </a:spcBef>
              <a:spcAft>
                <a:spcPts val="0"/>
              </a:spcAft>
              <a:buSzPts val="2600"/>
              <a:buFont typeface="Bebas Neue"/>
              <a:buChar char="●"/>
            </a:pPr>
            <a:r>
              <a:rPr lang="en" sz="2600" dirty="0">
                <a:latin typeface="Times New Roman" panose="02020603050405020304" pitchFamily="18" charset="0"/>
                <a:ea typeface="Bebas Neue"/>
                <a:cs typeface="Times New Roman" panose="02020603050405020304" pitchFamily="18" charset="0"/>
                <a:sym typeface="Bebas Neue"/>
              </a:rPr>
              <a:t> It allows users to input orders and supplier information, perform demand forecasting, optimize costs based on supplier pricing, and plan distribution routes within a specified budget and current stock level.</a:t>
            </a:r>
            <a:endParaRPr sz="2600" dirty="0">
              <a:latin typeface="Times New Roman" panose="02020603050405020304" pitchFamily="18" charset="0"/>
              <a:ea typeface="Bebas Neue"/>
              <a:cs typeface="Times New Roman" panose="02020603050405020304" pitchFamily="18" charset="0"/>
              <a:sym typeface="Bebas Neue"/>
            </a:endParaRPr>
          </a:p>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257" name="Google Shape;257;p32"/>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ebas Neue" panose="020B0606020202050201" pitchFamily="34" charset="0"/>
                <a:cs typeface="Times New Roman" panose="02020603050405020304" pitchFamily="18" charset="0"/>
              </a:rPr>
              <a:t>Introduction</a:t>
            </a:r>
            <a:endParaRPr dirty="0">
              <a:latin typeface="Bebas Neue" panose="020B0606020202050201" pitchFamily="34" charset="0"/>
              <a:cs typeface="Times New Roman" panose="02020603050405020304" pitchFamily="18" charset="0"/>
            </a:endParaRPr>
          </a:p>
        </p:txBody>
      </p:sp>
      <p:sp>
        <p:nvSpPr>
          <p:cNvPr id="258" name="Google Shape;258;p32"/>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2"/>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2"/>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2"/>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2"/>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263" name="Google Shape;263;p32">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2">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2">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data</a:t>
            </a:r>
            <a:endParaRPr sz="1000">
              <a:solidFill>
                <a:schemeClr val="dk1"/>
              </a:solidFill>
              <a:latin typeface="Bebas Neue"/>
              <a:ea typeface="Bebas Neue"/>
              <a:cs typeface="Bebas Neue"/>
              <a:sym typeface="Bebas Neue"/>
            </a:endParaRPr>
          </a:p>
        </p:txBody>
      </p:sp>
      <p:sp>
        <p:nvSpPr>
          <p:cNvPr id="266" name="Google Shape;266;p32">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267" name="Google Shape;267;p32">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 </a:t>
            </a:r>
            <a:endParaRPr sz="1000">
              <a:solidFill>
                <a:schemeClr val="dk1"/>
              </a:solidFill>
              <a:latin typeface="Bebas Neue"/>
              <a:ea typeface="Bebas Neue"/>
              <a:cs typeface="Bebas Neue"/>
              <a:sym typeface="Bebas Neue"/>
            </a:endParaRPr>
          </a:p>
        </p:txBody>
      </p:sp>
      <p:grpSp>
        <p:nvGrpSpPr>
          <p:cNvPr id="268" name="Google Shape;268;p32"/>
          <p:cNvGrpSpPr/>
          <p:nvPr/>
        </p:nvGrpSpPr>
        <p:grpSpPr>
          <a:xfrm>
            <a:off x="706038" y="312972"/>
            <a:ext cx="140222" cy="140409"/>
            <a:chOff x="2741000" y="199475"/>
            <a:chExt cx="191953" cy="192210"/>
          </a:xfrm>
        </p:grpSpPr>
        <p:sp>
          <p:nvSpPr>
            <p:cNvPr id="269" name="Google Shape;269;p32"/>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2"/>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2"/>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2"/>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2"/>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2"/>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2"/>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2"/>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2"/>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32">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3"/>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Algorithm Design Technique</a:t>
            </a:r>
            <a:endParaRPr dirty="0"/>
          </a:p>
        </p:txBody>
      </p:sp>
      <p:sp>
        <p:nvSpPr>
          <p:cNvPr id="284" name="Google Shape;284;p33"/>
          <p:cNvSpPr txBox="1">
            <a:spLocks noGrp="1"/>
          </p:cNvSpPr>
          <p:nvPr>
            <p:ph type="subTitle" idx="1"/>
          </p:nvPr>
        </p:nvSpPr>
        <p:spPr>
          <a:xfrm>
            <a:off x="714300" y="1259225"/>
            <a:ext cx="5386200" cy="2648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dirty="0">
                <a:latin typeface="Times New Roman" panose="02020603050405020304" pitchFamily="18" charset="0"/>
                <a:ea typeface="Bebas Neue"/>
                <a:cs typeface="Times New Roman" panose="02020603050405020304" pitchFamily="18" charset="0"/>
                <a:sym typeface="Bebas Neue"/>
              </a:rPr>
              <a:t>The algorithm design technique used in this code is:</a:t>
            </a:r>
            <a:endParaRPr sz="2000" dirty="0">
              <a:latin typeface="Times New Roman" panose="02020603050405020304" pitchFamily="18" charset="0"/>
              <a:ea typeface="Bebas Neue"/>
              <a:cs typeface="Times New Roman" panose="02020603050405020304" pitchFamily="18" charset="0"/>
              <a:sym typeface="Bebas Neue"/>
            </a:endParaRPr>
          </a:p>
          <a:p>
            <a:pPr marL="0" lvl="0" indent="0" algn="l" rtl="0">
              <a:lnSpc>
                <a:spcPct val="115000"/>
              </a:lnSpc>
              <a:spcBef>
                <a:spcPts val="0"/>
              </a:spcBef>
              <a:spcAft>
                <a:spcPts val="0"/>
              </a:spcAft>
              <a:buNone/>
            </a:pPr>
            <a:endParaRPr sz="2000" dirty="0">
              <a:latin typeface="Times New Roman" panose="02020603050405020304" pitchFamily="18" charset="0"/>
              <a:ea typeface="Bebas Neue"/>
              <a:cs typeface="Times New Roman" panose="02020603050405020304" pitchFamily="18" charset="0"/>
              <a:sym typeface="Bebas Neue"/>
            </a:endParaRPr>
          </a:p>
          <a:p>
            <a:pPr marL="0" lvl="0" indent="0" algn="l" rtl="0">
              <a:lnSpc>
                <a:spcPct val="115000"/>
              </a:lnSpc>
              <a:spcBef>
                <a:spcPts val="0"/>
              </a:spcBef>
              <a:spcAft>
                <a:spcPts val="0"/>
              </a:spcAft>
              <a:buNone/>
            </a:pPr>
            <a:r>
              <a:rPr lang="en" sz="2000" u="sng" dirty="0">
                <a:solidFill>
                  <a:schemeClr val="lt2"/>
                </a:solidFill>
                <a:latin typeface="Times New Roman" panose="02020603050405020304" pitchFamily="18" charset="0"/>
                <a:ea typeface="Bebas Neue"/>
                <a:cs typeface="Times New Roman" panose="02020603050405020304" pitchFamily="18" charset="0"/>
                <a:sym typeface="Bebas Neue"/>
              </a:rPr>
              <a:t>Greedy Algorithm</a:t>
            </a:r>
            <a:r>
              <a:rPr lang="en" sz="2000" dirty="0">
                <a:latin typeface="Times New Roman" panose="02020603050405020304" pitchFamily="18" charset="0"/>
                <a:ea typeface="Bebas Neue"/>
                <a:cs typeface="Times New Roman" panose="02020603050405020304" pitchFamily="18" charset="0"/>
                <a:sym typeface="Bebas Neue"/>
              </a:rPr>
              <a:t>: The route planning method employs a greedy approach to select distribution routes. It iterates through sorted orders based on priority and selects orders that can be fulfilled within the maximum budget and current stock level, minimizing costs.</a:t>
            </a:r>
            <a:endParaRPr sz="2000" dirty="0">
              <a:latin typeface="Times New Roman" panose="02020603050405020304" pitchFamily="18" charset="0"/>
              <a:ea typeface="Bebas Neue"/>
              <a:cs typeface="Times New Roman" panose="02020603050405020304" pitchFamily="18" charset="0"/>
              <a:sym typeface="Bebas Neue"/>
            </a:endParaRPr>
          </a:p>
          <a:p>
            <a:pPr marL="0" lvl="0" indent="0" algn="l" rtl="0">
              <a:spcBef>
                <a:spcPts val="0"/>
              </a:spcBef>
              <a:spcAft>
                <a:spcPts val="1600"/>
              </a:spcAft>
              <a:buClr>
                <a:schemeClr val="hlink"/>
              </a:buClr>
              <a:buSzPts val="1100"/>
              <a:buFont typeface="Arial"/>
              <a:buNone/>
            </a:pPr>
            <a:endParaRPr dirty="0">
              <a:latin typeface="Times New Roman" panose="02020603050405020304" pitchFamily="18" charset="0"/>
              <a:cs typeface="Times New Roman" panose="02020603050405020304" pitchFamily="18" charset="0"/>
            </a:endParaRPr>
          </a:p>
        </p:txBody>
      </p:sp>
      <p:grpSp>
        <p:nvGrpSpPr>
          <p:cNvPr id="285" name="Google Shape;285;p33"/>
          <p:cNvGrpSpPr/>
          <p:nvPr/>
        </p:nvGrpSpPr>
        <p:grpSpPr>
          <a:xfrm rot="5400000">
            <a:off x="87742" y="3948443"/>
            <a:ext cx="612965" cy="612965"/>
            <a:chOff x="5208200" y="980975"/>
            <a:chExt cx="440475" cy="440475"/>
          </a:xfrm>
        </p:grpSpPr>
        <p:sp>
          <p:nvSpPr>
            <p:cNvPr id="286" name="Google Shape;286;p33"/>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 name="Google Shape;288;p33"/>
          <p:cNvSpPr/>
          <p:nvPr/>
        </p:nvSpPr>
        <p:spPr>
          <a:xfrm rot="7201794">
            <a:off x="6650219" y="3771319"/>
            <a:ext cx="594712" cy="57062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a:off x="7530926" y="36565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3"/>
          <p:cNvSpPr/>
          <p:nvPr/>
        </p:nvSpPr>
        <p:spPr>
          <a:xfrm rot="7201932">
            <a:off x="8265037" y="33917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291;p33"/>
          <p:cNvGrpSpPr/>
          <p:nvPr/>
        </p:nvGrpSpPr>
        <p:grpSpPr>
          <a:xfrm>
            <a:off x="6100572" y="3077164"/>
            <a:ext cx="695830" cy="243805"/>
            <a:chOff x="2271950" y="2722775"/>
            <a:chExt cx="575875" cy="201775"/>
          </a:xfrm>
        </p:grpSpPr>
        <p:sp>
          <p:nvSpPr>
            <p:cNvPr id="292" name="Google Shape;292;p33"/>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3"/>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3"/>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3"/>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3"/>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33"/>
          <p:cNvSpPr/>
          <p:nvPr/>
        </p:nvSpPr>
        <p:spPr>
          <a:xfrm>
            <a:off x="2528100" y="3958325"/>
            <a:ext cx="213424" cy="196603"/>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3"/>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3"/>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3"/>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3"/>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3">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3">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3">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data</a:t>
            </a:r>
            <a:endParaRPr sz="1000">
              <a:solidFill>
                <a:schemeClr val="dk1"/>
              </a:solidFill>
              <a:latin typeface="Bebas Neue"/>
              <a:ea typeface="Bebas Neue"/>
              <a:cs typeface="Bebas Neue"/>
              <a:sym typeface="Bebas Neue"/>
            </a:endParaRPr>
          </a:p>
        </p:txBody>
      </p:sp>
      <p:sp>
        <p:nvSpPr>
          <p:cNvPr id="305" name="Google Shape;305;p33">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06" name="Google Shape;306;p33">
            <a:hlinkClick r:id="" action="ppaction://noaction"/>
          </p:cNvPr>
          <p:cNvSpPr txBox="1"/>
          <p:nvPr/>
        </p:nvSpPr>
        <p:spPr>
          <a:xfrm>
            <a:off x="7594675" y="261225"/>
            <a:ext cx="825900" cy="2439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latin typeface="Bebas Neue"/>
              <a:ea typeface="Bebas Neue"/>
              <a:cs typeface="Bebas Neue"/>
              <a:sym typeface="Bebas Neue"/>
            </a:endParaRPr>
          </a:p>
        </p:txBody>
      </p:sp>
      <p:grpSp>
        <p:nvGrpSpPr>
          <p:cNvPr id="307" name="Google Shape;307;p33"/>
          <p:cNvGrpSpPr/>
          <p:nvPr/>
        </p:nvGrpSpPr>
        <p:grpSpPr>
          <a:xfrm>
            <a:off x="706038" y="312972"/>
            <a:ext cx="140222" cy="140409"/>
            <a:chOff x="2741000" y="199475"/>
            <a:chExt cx="191953" cy="192210"/>
          </a:xfrm>
        </p:grpSpPr>
        <p:sp>
          <p:nvSpPr>
            <p:cNvPr id="308" name="Google Shape;308;p33"/>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3"/>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3"/>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3"/>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 name="Google Shape;317;p33">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8" name="Google Shape;318;p33"/>
          <p:cNvPicPr preferRelativeResize="0"/>
          <p:nvPr/>
        </p:nvPicPr>
        <p:blipFill>
          <a:blip r:embed="rId5">
            <a:alphaModFix/>
          </a:blip>
          <a:stretch>
            <a:fillRect/>
          </a:stretch>
        </p:blipFill>
        <p:spPr>
          <a:xfrm>
            <a:off x="5993853" y="947846"/>
            <a:ext cx="2925074" cy="17612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4"/>
          <p:cNvSpPr txBox="1">
            <a:spLocks noGrp="1"/>
          </p:cNvSpPr>
          <p:nvPr>
            <p:ph type="title"/>
          </p:nvPr>
        </p:nvSpPr>
        <p:spPr>
          <a:xfrm>
            <a:off x="714300" y="2426988"/>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sorting</a:t>
            </a:r>
            <a:endParaRPr dirty="0"/>
          </a:p>
        </p:txBody>
      </p:sp>
      <p:sp>
        <p:nvSpPr>
          <p:cNvPr id="324" name="Google Shape;324;p34"/>
          <p:cNvSpPr txBox="1">
            <a:spLocks noGrp="1"/>
          </p:cNvSpPr>
          <p:nvPr>
            <p:ph type="subTitle" idx="1"/>
          </p:nvPr>
        </p:nvSpPr>
        <p:spPr>
          <a:xfrm>
            <a:off x="714300" y="3037224"/>
            <a:ext cx="2399700" cy="1107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latin typeface="Times New Roman" panose="02020603050405020304" pitchFamily="18" charset="0"/>
                <a:ea typeface="Bebas Neue"/>
                <a:cs typeface="Times New Roman" panose="02020603050405020304" pitchFamily="18" charset="0"/>
                <a:sym typeface="Bebas Neue"/>
              </a:rPr>
              <a:t>Sort orders based on priority in descending order.</a:t>
            </a:r>
            <a:endParaRPr dirty="0">
              <a:latin typeface="Times New Roman" panose="02020603050405020304" pitchFamily="18" charset="0"/>
              <a:ea typeface="Bebas Neue"/>
              <a:cs typeface="Times New Roman" panose="02020603050405020304" pitchFamily="18" charset="0"/>
              <a:sym typeface="Bebas Neue"/>
            </a:endParaRPr>
          </a:p>
          <a:p>
            <a:pPr marL="0" lvl="0" indent="0" algn="l" rtl="0">
              <a:lnSpc>
                <a:spcPct val="115000"/>
              </a:lnSpc>
              <a:spcBef>
                <a:spcPts val="0"/>
              </a:spcBef>
              <a:spcAft>
                <a:spcPts val="0"/>
              </a:spcAft>
              <a:buNone/>
            </a:pPr>
            <a:r>
              <a:rPr lang="en" dirty="0">
                <a:latin typeface="Times New Roman" panose="02020603050405020304" pitchFamily="18" charset="0"/>
                <a:ea typeface="Bebas Neue"/>
                <a:cs typeface="Times New Roman" panose="02020603050405020304" pitchFamily="18" charset="0"/>
                <a:sym typeface="Bebas Neue"/>
              </a:rPr>
              <a:t>Initialize an empty list for distribution routes.</a:t>
            </a:r>
            <a:endParaRPr dirty="0">
              <a:latin typeface="Times New Roman" panose="02020603050405020304" pitchFamily="18" charset="0"/>
              <a:ea typeface="Bebas Neue"/>
              <a:cs typeface="Times New Roman" panose="02020603050405020304" pitchFamily="18" charset="0"/>
              <a:sym typeface="Bebas Neue"/>
            </a:endParaRPr>
          </a:p>
          <a:p>
            <a:pPr marL="0" lvl="0" indent="0" algn="ctr" rtl="0">
              <a:spcBef>
                <a:spcPts val="0"/>
              </a:spcBef>
              <a:spcAft>
                <a:spcPts val="0"/>
              </a:spcAft>
              <a:buNone/>
            </a:pPr>
            <a:endParaRPr sz="1600" dirty="0">
              <a:latin typeface="Times New Roman" panose="02020603050405020304" pitchFamily="18" charset="0"/>
              <a:cs typeface="Times New Roman" panose="02020603050405020304" pitchFamily="18" charset="0"/>
            </a:endParaRPr>
          </a:p>
        </p:txBody>
      </p:sp>
      <p:cxnSp>
        <p:nvCxnSpPr>
          <p:cNvPr id="325" name="Google Shape;325;p34"/>
          <p:cNvCxnSpPr/>
          <p:nvPr/>
        </p:nvCxnSpPr>
        <p:spPr>
          <a:xfrm>
            <a:off x="764100" y="2927463"/>
            <a:ext cx="2186400" cy="0"/>
          </a:xfrm>
          <a:prstGeom prst="straightConnector1">
            <a:avLst/>
          </a:prstGeom>
          <a:noFill/>
          <a:ln w="9525" cap="flat" cmpd="sng">
            <a:solidFill>
              <a:schemeClr val="dk1"/>
            </a:solidFill>
            <a:prstDash val="solid"/>
            <a:round/>
            <a:headEnd type="none" w="med" len="med"/>
            <a:tailEnd type="none" w="med" len="med"/>
          </a:ln>
        </p:spPr>
      </p:cxnSp>
      <p:sp>
        <p:nvSpPr>
          <p:cNvPr id="326" name="Google Shape;326;p34"/>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Algorithm</a:t>
            </a:r>
            <a:endParaRPr dirty="0"/>
          </a:p>
        </p:txBody>
      </p:sp>
      <p:sp>
        <p:nvSpPr>
          <p:cNvPr id="327" name="Google Shape;327;p34"/>
          <p:cNvSpPr/>
          <p:nvPr/>
        </p:nvSpPr>
        <p:spPr>
          <a:xfrm>
            <a:off x="1391278" y="1383701"/>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34"/>
          <p:cNvSpPr txBox="1">
            <a:spLocks noGrp="1"/>
          </p:cNvSpPr>
          <p:nvPr>
            <p:ph type="title" idx="2"/>
          </p:nvPr>
        </p:nvSpPr>
        <p:spPr>
          <a:xfrm>
            <a:off x="3561138" y="2415988"/>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Iteration</a:t>
            </a:r>
            <a:endParaRPr dirty="0"/>
          </a:p>
        </p:txBody>
      </p:sp>
      <p:sp>
        <p:nvSpPr>
          <p:cNvPr id="329" name="Google Shape;329;p34"/>
          <p:cNvSpPr txBox="1">
            <a:spLocks noGrp="1"/>
          </p:cNvSpPr>
          <p:nvPr>
            <p:ph type="subTitle" idx="3"/>
          </p:nvPr>
        </p:nvSpPr>
        <p:spPr>
          <a:xfrm>
            <a:off x="3405525" y="2938238"/>
            <a:ext cx="2928000" cy="1645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latin typeface="Times New Roman" panose="02020603050405020304" pitchFamily="18" charset="0"/>
                <a:ea typeface="Bebas Neue"/>
                <a:cs typeface="Times New Roman" panose="02020603050405020304" pitchFamily="18" charset="0"/>
                <a:sym typeface="Bebas Neue"/>
              </a:rPr>
              <a:t>If the cost of adding the order to the distribution route does not exceed the maximum budget and the order's quantity can be fulfilled with the current stock level, add the order to the distribution routes and update the current stock level.</a:t>
            </a:r>
            <a:endParaRPr dirty="0">
              <a:latin typeface="Times New Roman" panose="02020603050405020304" pitchFamily="18" charset="0"/>
              <a:ea typeface="Bebas Neue"/>
              <a:cs typeface="Times New Roman" panose="02020603050405020304" pitchFamily="18" charset="0"/>
              <a:sym typeface="Bebas Neue"/>
            </a:endParaRPr>
          </a:p>
          <a:p>
            <a:pPr marL="0" lvl="0" indent="0" algn="l" rtl="0">
              <a:lnSpc>
                <a:spcPct val="115000"/>
              </a:lnSpc>
              <a:spcBef>
                <a:spcPts val="0"/>
              </a:spcBef>
              <a:spcAft>
                <a:spcPts val="0"/>
              </a:spcAft>
              <a:buNone/>
            </a:pPr>
            <a:endParaRPr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330" name="Google Shape;330;p34"/>
          <p:cNvSpPr txBox="1">
            <a:spLocks noGrp="1"/>
          </p:cNvSpPr>
          <p:nvPr>
            <p:ph type="title" idx="4"/>
          </p:nvPr>
        </p:nvSpPr>
        <p:spPr>
          <a:xfrm>
            <a:off x="6199188" y="2377500"/>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Return</a:t>
            </a:r>
            <a:endParaRPr dirty="0"/>
          </a:p>
        </p:txBody>
      </p:sp>
      <p:sp>
        <p:nvSpPr>
          <p:cNvPr id="331" name="Google Shape;331;p34"/>
          <p:cNvSpPr txBox="1">
            <a:spLocks noGrp="1"/>
          </p:cNvSpPr>
          <p:nvPr>
            <p:ph type="subTitle" idx="5"/>
          </p:nvPr>
        </p:nvSpPr>
        <p:spPr>
          <a:xfrm>
            <a:off x="6199175" y="3041403"/>
            <a:ext cx="2230500" cy="78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ea typeface="Bebas Neue"/>
                <a:cs typeface="Times New Roman" panose="02020603050405020304" pitchFamily="18" charset="0"/>
                <a:sym typeface="Bebas Neue"/>
              </a:rPr>
              <a:t>Return the selected distribution routes.</a:t>
            </a:r>
            <a:endParaRPr dirty="0">
              <a:latin typeface="Times New Roman" panose="02020603050405020304" pitchFamily="18" charset="0"/>
              <a:ea typeface="Bebas Neue"/>
              <a:cs typeface="Times New Roman" panose="02020603050405020304" pitchFamily="18" charset="0"/>
              <a:sym typeface="Bebas Neue"/>
            </a:endParaRPr>
          </a:p>
        </p:txBody>
      </p:sp>
      <p:sp>
        <p:nvSpPr>
          <p:cNvPr id="332" name="Google Shape;332;p34"/>
          <p:cNvSpPr/>
          <p:nvPr/>
        </p:nvSpPr>
        <p:spPr>
          <a:xfrm>
            <a:off x="4238115" y="1349351"/>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3" name="Google Shape;333;p34"/>
          <p:cNvCxnSpPr/>
          <p:nvPr/>
        </p:nvCxnSpPr>
        <p:spPr>
          <a:xfrm>
            <a:off x="3583188" y="2917538"/>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334" name="Google Shape;334;p34"/>
          <p:cNvCxnSpPr/>
          <p:nvPr/>
        </p:nvCxnSpPr>
        <p:spPr>
          <a:xfrm>
            <a:off x="6221238" y="2917538"/>
            <a:ext cx="2186400" cy="0"/>
          </a:xfrm>
          <a:prstGeom prst="straightConnector1">
            <a:avLst/>
          </a:prstGeom>
          <a:noFill/>
          <a:ln w="9525" cap="flat" cmpd="sng">
            <a:solidFill>
              <a:schemeClr val="dk1"/>
            </a:solidFill>
            <a:prstDash val="solid"/>
            <a:round/>
            <a:headEnd type="none" w="med" len="med"/>
            <a:tailEnd type="none" w="med" len="med"/>
          </a:ln>
        </p:spPr>
      </p:cxnSp>
      <p:sp>
        <p:nvSpPr>
          <p:cNvPr id="335" name="Google Shape;335;p34"/>
          <p:cNvSpPr/>
          <p:nvPr/>
        </p:nvSpPr>
        <p:spPr>
          <a:xfrm>
            <a:off x="6876165" y="1383701"/>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 name="Google Shape;336;p34"/>
          <p:cNvGrpSpPr/>
          <p:nvPr/>
        </p:nvGrpSpPr>
        <p:grpSpPr>
          <a:xfrm>
            <a:off x="1655550" y="1592437"/>
            <a:ext cx="403500" cy="458981"/>
            <a:chOff x="2556986" y="1770972"/>
            <a:chExt cx="384798" cy="437708"/>
          </a:xfrm>
        </p:grpSpPr>
        <p:sp>
          <p:nvSpPr>
            <p:cNvPr id="337" name="Google Shape;337;p34"/>
            <p:cNvSpPr/>
            <p:nvPr/>
          </p:nvSpPr>
          <p:spPr>
            <a:xfrm>
              <a:off x="2556986" y="1945304"/>
              <a:ext cx="384798" cy="263377"/>
            </a:xfrm>
            <a:custGeom>
              <a:avLst/>
              <a:gdLst/>
              <a:ahLst/>
              <a:cxnLst/>
              <a:rect l="l" t="t" r="r" b="b"/>
              <a:pathLst>
                <a:path w="19040" h="13032" extrusionOk="0">
                  <a:moveTo>
                    <a:pt x="7998" y="2538"/>
                  </a:moveTo>
                  <a:cubicBezTo>
                    <a:pt x="8343" y="2538"/>
                    <a:pt x="8627" y="2822"/>
                    <a:pt x="8627" y="3167"/>
                  </a:cubicBezTo>
                  <a:cubicBezTo>
                    <a:pt x="8627" y="3512"/>
                    <a:pt x="8343" y="3796"/>
                    <a:pt x="7998" y="3796"/>
                  </a:cubicBezTo>
                  <a:lnTo>
                    <a:pt x="5054" y="3796"/>
                  </a:lnTo>
                  <a:cubicBezTo>
                    <a:pt x="4709" y="3796"/>
                    <a:pt x="4425" y="3512"/>
                    <a:pt x="4425" y="3167"/>
                  </a:cubicBezTo>
                  <a:cubicBezTo>
                    <a:pt x="4425" y="2822"/>
                    <a:pt x="4709" y="2538"/>
                    <a:pt x="5054" y="2538"/>
                  </a:cubicBezTo>
                  <a:close/>
                  <a:moveTo>
                    <a:pt x="13559" y="2497"/>
                  </a:moveTo>
                  <a:cubicBezTo>
                    <a:pt x="13924" y="2497"/>
                    <a:pt x="14229" y="2802"/>
                    <a:pt x="14229" y="3167"/>
                  </a:cubicBezTo>
                  <a:cubicBezTo>
                    <a:pt x="14229" y="3532"/>
                    <a:pt x="13924" y="3837"/>
                    <a:pt x="13559" y="3837"/>
                  </a:cubicBezTo>
                  <a:cubicBezTo>
                    <a:pt x="13194" y="3837"/>
                    <a:pt x="12889" y="3532"/>
                    <a:pt x="12889" y="3167"/>
                  </a:cubicBezTo>
                  <a:cubicBezTo>
                    <a:pt x="12889" y="2802"/>
                    <a:pt x="13194" y="2497"/>
                    <a:pt x="13559" y="2497"/>
                  </a:cubicBezTo>
                  <a:close/>
                  <a:moveTo>
                    <a:pt x="3816" y="0"/>
                  </a:moveTo>
                  <a:cubicBezTo>
                    <a:pt x="2984" y="0"/>
                    <a:pt x="2314" y="670"/>
                    <a:pt x="2314" y="1503"/>
                  </a:cubicBezTo>
                  <a:lnTo>
                    <a:pt x="2314" y="4831"/>
                  </a:lnTo>
                  <a:cubicBezTo>
                    <a:pt x="2314" y="5664"/>
                    <a:pt x="2984" y="6333"/>
                    <a:pt x="3816" y="6333"/>
                  </a:cubicBezTo>
                  <a:lnTo>
                    <a:pt x="5075" y="6333"/>
                  </a:lnTo>
                  <a:lnTo>
                    <a:pt x="5075" y="8343"/>
                  </a:lnTo>
                  <a:lnTo>
                    <a:pt x="3085" y="9622"/>
                  </a:lnTo>
                  <a:cubicBezTo>
                    <a:pt x="2761" y="9378"/>
                    <a:pt x="2355" y="9216"/>
                    <a:pt x="1908" y="9216"/>
                  </a:cubicBezTo>
                  <a:cubicBezTo>
                    <a:pt x="853" y="9216"/>
                    <a:pt x="0" y="10068"/>
                    <a:pt x="0" y="11124"/>
                  </a:cubicBezTo>
                  <a:cubicBezTo>
                    <a:pt x="0" y="12179"/>
                    <a:pt x="853" y="13032"/>
                    <a:pt x="1908" y="13032"/>
                  </a:cubicBezTo>
                  <a:cubicBezTo>
                    <a:pt x="2964" y="13032"/>
                    <a:pt x="3816" y="12179"/>
                    <a:pt x="3816" y="11124"/>
                  </a:cubicBezTo>
                  <a:cubicBezTo>
                    <a:pt x="3816" y="10981"/>
                    <a:pt x="3796" y="10839"/>
                    <a:pt x="3755" y="10697"/>
                  </a:cubicBezTo>
                  <a:lnTo>
                    <a:pt x="6069" y="9216"/>
                  </a:lnTo>
                  <a:cubicBezTo>
                    <a:pt x="6232" y="9094"/>
                    <a:pt x="6353" y="8891"/>
                    <a:pt x="6353" y="8688"/>
                  </a:cubicBezTo>
                  <a:lnTo>
                    <a:pt x="6353" y="6333"/>
                  </a:lnTo>
                  <a:lnTo>
                    <a:pt x="8891" y="6333"/>
                  </a:lnTo>
                  <a:lnTo>
                    <a:pt x="8891" y="9337"/>
                  </a:lnTo>
                  <a:cubicBezTo>
                    <a:pt x="8160" y="9601"/>
                    <a:pt x="7612" y="10291"/>
                    <a:pt x="7612" y="11124"/>
                  </a:cubicBezTo>
                  <a:cubicBezTo>
                    <a:pt x="7612" y="12179"/>
                    <a:pt x="8464" y="13032"/>
                    <a:pt x="9520" y="13032"/>
                  </a:cubicBezTo>
                  <a:cubicBezTo>
                    <a:pt x="10575" y="13032"/>
                    <a:pt x="11428" y="12179"/>
                    <a:pt x="11428" y="11124"/>
                  </a:cubicBezTo>
                  <a:cubicBezTo>
                    <a:pt x="11428" y="10291"/>
                    <a:pt x="10900" y="9601"/>
                    <a:pt x="10149" y="9337"/>
                  </a:cubicBezTo>
                  <a:lnTo>
                    <a:pt x="10149" y="6333"/>
                  </a:lnTo>
                  <a:lnTo>
                    <a:pt x="12686" y="6333"/>
                  </a:lnTo>
                  <a:lnTo>
                    <a:pt x="12686" y="8688"/>
                  </a:lnTo>
                  <a:cubicBezTo>
                    <a:pt x="12686" y="8891"/>
                    <a:pt x="12808" y="9094"/>
                    <a:pt x="12991" y="9216"/>
                  </a:cubicBezTo>
                  <a:lnTo>
                    <a:pt x="15284" y="10697"/>
                  </a:lnTo>
                  <a:cubicBezTo>
                    <a:pt x="15244" y="10839"/>
                    <a:pt x="15223" y="10981"/>
                    <a:pt x="15223" y="11124"/>
                  </a:cubicBezTo>
                  <a:cubicBezTo>
                    <a:pt x="15223" y="12179"/>
                    <a:pt x="16096" y="13032"/>
                    <a:pt x="17131" y="13032"/>
                  </a:cubicBezTo>
                  <a:cubicBezTo>
                    <a:pt x="18187" y="13032"/>
                    <a:pt x="19039" y="12179"/>
                    <a:pt x="19039" y="11124"/>
                  </a:cubicBezTo>
                  <a:cubicBezTo>
                    <a:pt x="19039" y="10068"/>
                    <a:pt x="18187" y="9216"/>
                    <a:pt x="17131" y="9216"/>
                  </a:cubicBezTo>
                  <a:cubicBezTo>
                    <a:pt x="16705" y="9216"/>
                    <a:pt x="16299" y="9378"/>
                    <a:pt x="15974" y="9622"/>
                  </a:cubicBezTo>
                  <a:lnTo>
                    <a:pt x="13965" y="8343"/>
                  </a:lnTo>
                  <a:lnTo>
                    <a:pt x="13965" y="6333"/>
                  </a:lnTo>
                  <a:lnTo>
                    <a:pt x="15223" y="6333"/>
                  </a:lnTo>
                  <a:cubicBezTo>
                    <a:pt x="16056" y="6333"/>
                    <a:pt x="16725" y="5664"/>
                    <a:pt x="16725" y="4831"/>
                  </a:cubicBezTo>
                  <a:lnTo>
                    <a:pt x="16725" y="1503"/>
                  </a:lnTo>
                  <a:cubicBezTo>
                    <a:pt x="16725" y="670"/>
                    <a:pt x="16056" y="0"/>
                    <a:pt x="15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2653792" y="1770972"/>
              <a:ext cx="191187" cy="59498"/>
            </a:xfrm>
            <a:custGeom>
              <a:avLst/>
              <a:gdLst/>
              <a:ahLst/>
              <a:cxnLst/>
              <a:rect l="l" t="t" r="r" b="b"/>
              <a:pathLst>
                <a:path w="9460" h="2944" extrusionOk="0">
                  <a:moveTo>
                    <a:pt x="4730" y="0"/>
                  </a:moveTo>
                  <a:cubicBezTo>
                    <a:pt x="3045" y="0"/>
                    <a:pt x="1442" y="670"/>
                    <a:pt x="244" y="1867"/>
                  </a:cubicBezTo>
                  <a:cubicBezTo>
                    <a:pt x="0" y="2111"/>
                    <a:pt x="0" y="2517"/>
                    <a:pt x="244" y="2760"/>
                  </a:cubicBezTo>
                  <a:cubicBezTo>
                    <a:pt x="366" y="2882"/>
                    <a:pt x="528" y="2943"/>
                    <a:pt x="691" y="2943"/>
                  </a:cubicBezTo>
                  <a:cubicBezTo>
                    <a:pt x="853" y="2943"/>
                    <a:pt x="1015" y="2882"/>
                    <a:pt x="1137" y="2760"/>
                  </a:cubicBezTo>
                  <a:cubicBezTo>
                    <a:pt x="2111" y="1807"/>
                    <a:pt x="3370" y="1279"/>
                    <a:pt x="4730" y="1279"/>
                  </a:cubicBezTo>
                  <a:cubicBezTo>
                    <a:pt x="6090" y="1279"/>
                    <a:pt x="7369" y="1807"/>
                    <a:pt x="8323" y="2760"/>
                  </a:cubicBezTo>
                  <a:cubicBezTo>
                    <a:pt x="8444" y="2882"/>
                    <a:pt x="8607" y="2943"/>
                    <a:pt x="8769" y="2943"/>
                  </a:cubicBezTo>
                  <a:cubicBezTo>
                    <a:pt x="8931" y="2943"/>
                    <a:pt x="9094" y="2882"/>
                    <a:pt x="9216" y="2760"/>
                  </a:cubicBezTo>
                  <a:cubicBezTo>
                    <a:pt x="9459" y="2517"/>
                    <a:pt x="9459" y="2111"/>
                    <a:pt x="9216" y="1867"/>
                  </a:cubicBezTo>
                  <a:cubicBezTo>
                    <a:pt x="8018" y="670"/>
                    <a:pt x="6435" y="0"/>
                    <a:pt x="47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2736653" y="1886634"/>
              <a:ext cx="25465" cy="25465"/>
            </a:xfrm>
            <a:custGeom>
              <a:avLst/>
              <a:gdLst/>
              <a:ahLst/>
              <a:cxnLst/>
              <a:rect l="l" t="t" r="r" b="b"/>
              <a:pathLst>
                <a:path w="1260" h="1260" extrusionOk="0">
                  <a:moveTo>
                    <a:pt x="630" y="1"/>
                  </a:moveTo>
                  <a:cubicBezTo>
                    <a:pt x="285" y="1"/>
                    <a:pt x="1" y="285"/>
                    <a:pt x="1" y="630"/>
                  </a:cubicBezTo>
                  <a:cubicBezTo>
                    <a:pt x="1" y="975"/>
                    <a:pt x="285" y="1259"/>
                    <a:pt x="630" y="1259"/>
                  </a:cubicBezTo>
                  <a:cubicBezTo>
                    <a:pt x="975" y="1259"/>
                    <a:pt x="1259" y="975"/>
                    <a:pt x="1259" y="630"/>
                  </a:cubicBezTo>
                  <a:cubicBezTo>
                    <a:pt x="1259" y="285"/>
                    <a:pt x="975" y="1"/>
                    <a:pt x="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2694394" y="1828793"/>
              <a:ext cx="109963" cy="42582"/>
            </a:xfrm>
            <a:custGeom>
              <a:avLst/>
              <a:gdLst/>
              <a:ahLst/>
              <a:cxnLst/>
              <a:rect l="l" t="t" r="r" b="b"/>
              <a:pathLst>
                <a:path w="5441" h="2107" extrusionOk="0">
                  <a:moveTo>
                    <a:pt x="2721" y="1"/>
                  </a:moveTo>
                  <a:cubicBezTo>
                    <a:pt x="1787" y="1"/>
                    <a:pt x="914" y="366"/>
                    <a:pt x="265" y="1016"/>
                  </a:cubicBezTo>
                  <a:cubicBezTo>
                    <a:pt x="1" y="1259"/>
                    <a:pt x="1" y="1665"/>
                    <a:pt x="265" y="1909"/>
                  </a:cubicBezTo>
                  <a:cubicBezTo>
                    <a:pt x="387" y="2041"/>
                    <a:pt x="549" y="2107"/>
                    <a:pt x="711" y="2107"/>
                  </a:cubicBezTo>
                  <a:cubicBezTo>
                    <a:pt x="874" y="2107"/>
                    <a:pt x="1036" y="2041"/>
                    <a:pt x="1158" y="1909"/>
                  </a:cubicBezTo>
                  <a:cubicBezTo>
                    <a:pt x="1564" y="1503"/>
                    <a:pt x="2132" y="1259"/>
                    <a:pt x="2721" y="1259"/>
                  </a:cubicBezTo>
                  <a:cubicBezTo>
                    <a:pt x="3309" y="1259"/>
                    <a:pt x="3878" y="1503"/>
                    <a:pt x="4304" y="1909"/>
                  </a:cubicBezTo>
                  <a:cubicBezTo>
                    <a:pt x="4426" y="2041"/>
                    <a:pt x="4588" y="2107"/>
                    <a:pt x="4751" y="2107"/>
                  </a:cubicBezTo>
                  <a:cubicBezTo>
                    <a:pt x="4913" y="2107"/>
                    <a:pt x="5075" y="2041"/>
                    <a:pt x="5197" y="1909"/>
                  </a:cubicBezTo>
                  <a:cubicBezTo>
                    <a:pt x="5441" y="1665"/>
                    <a:pt x="5441" y="1259"/>
                    <a:pt x="5197" y="1016"/>
                  </a:cubicBezTo>
                  <a:cubicBezTo>
                    <a:pt x="4527" y="366"/>
                    <a:pt x="3655" y="1"/>
                    <a:pt x="2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 name="Google Shape;341;p34"/>
          <p:cNvGrpSpPr/>
          <p:nvPr/>
        </p:nvGrpSpPr>
        <p:grpSpPr>
          <a:xfrm>
            <a:off x="7084947" y="1592426"/>
            <a:ext cx="458981" cy="459002"/>
            <a:chOff x="3738402" y="2968779"/>
            <a:chExt cx="437708" cy="437728"/>
          </a:xfrm>
        </p:grpSpPr>
        <p:sp>
          <p:nvSpPr>
            <p:cNvPr id="342" name="Google Shape;342;p34"/>
            <p:cNvSpPr/>
            <p:nvPr/>
          </p:nvSpPr>
          <p:spPr>
            <a:xfrm>
              <a:off x="4017765" y="3020071"/>
              <a:ext cx="70573" cy="25849"/>
            </a:xfrm>
            <a:custGeom>
              <a:avLst/>
              <a:gdLst/>
              <a:ahLst/>
              <a:cxnLst/>
              <a:rect l="l" t="t" r="r" b="b"/>
              <a:pathLst>
                <a:path w="3492" h="1279" extrusionOk="0">
                  <a:moveTo>
                    <a:pt x="650" y="0"/>
                  </a:moveTo>
                  <a:cubicBezTo>
                    <a:pt x="284" y="0"/>
                    <a:pt x="0" y="284"/>
                    <a:pt x="0" y="650"/>
                  </a:cubicBezTo>
                  <a:cubicBezTo>
                    <a:pt x="0" y="995"/>
                    <a:pt x="284" y="1279"/>
                    <a:pt x="650" y="1279"/>
                  </a:cubicBezTo>
                  <a:lnTo>
                    <a:pt x="2842" y="1279"/>
                  </a:lnTo>
                  <a:cubicBezTo>
                    <a:pt x="3207" y="1279"/>
                    <a:pt x="3491" y="995"/>
                    <a:pt x="3491" y="650"/>
                  </a:cubicBezTo>
                  <a:cubicBezTo>
                    <a:pt x="3491" y="284"/>
                    <a:pt x="3207" y="0"/>
                    <a:pt x="2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4105961" y="3193595"/>
              <a:ext cx="70149" cy="25849"/>
            </a:xfrm>
            <a:custGeom>
              <a:avLst/>
              <a:gdLst/>
              <a:ahLst/>
              <a:cxnLst/>
              <a:rect l="l" t="t" r="r" b="b"/>
              <a:pathLst>
                <a:path w="3471" h="1279" extrusionOk="0">
                  <a:moveTo>
                    <a:pt x="629" y="0"/>
                  </a:moveTo>
                  <a:cubicBezTo>
                    <a:pt x="284" y="0"/>
                    <a:pt x="0" y="284"/>
                    <a:pt x="0" y="650"/>
                  </a:cubicBezTo>
                  <a:cubicBezTo>
                    <a:pt x="0" y="995"/>
                    <a:pt x="284" y="1279"/>
                    <a:pt x="629" y="1279"/>
                  </a:cubicBezTo>
                  <a:lnTo>
                    <a:pt x="2842" y="1279"/>
                  </a:lnTo>
                  <a:cubicBezTo>
                    <a:pt x="3187" y="1279"/>
                    <a:pt x="3471" y="995"/>
                    <a:pt x="3471" y="650"/>
                  </a:cubicBezTo>
                  <a:cubicBezTo>
                    <a:pt x="3471" y="284"/>
                    <a:pt x="3187" y="0"/>
                    <a:pt x="2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4037045" y="3329770"/>
              <a:ext cx="70573" cy="25465"/>
            </a:xfrm>
            <a:custGeom>
              <a:avLst/>
              <a:gdLst/>
              <a:ahLst/>
              <a:cxnLst/>
              <a:rect l="l" t="t" r="r" b="b"/>
              <a:pathLst>
                <a:path w="3492" h="1260" extrusionOk="0">
                  <a:moveTo>
                    <a:pt x="650" y="1"/>
                  </a:moveTo>
                  <a:cubicBezTo>
                    <a:pt x="284" y="1"/>
                    <a:pt x="0" y="285"/>
                    <a:pt x="0" y="630"/>
                  </a:cubicBezTo>
                  <a:cubicBezTo>
                    <a:pt x="0" y="975"/>
                    <a:pt x="284" y="1259"/>
                    <a:pt x="650" y="1259"/>
                  </a:cubicBezTo>
                  <a:lnTo>
                    <a:pt x="2842" y="1259"/>
                  </a:lnTo>
                  <a:cubicBezTo>
                    <a:pt x="3207" y="1259"/>
                    <a:pt x="3491" y="975"/>
                    <a:pt x="3491" y="630"/>
                  </a:cubicBezTo>
                  <a:cubicBezTo>
                    <a:pt x="3491" y="285"/>
                    <a:pt x="3207" y="1"/>
                    <a:pt x="2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3917261" y="3219423"/>
              <a:ext cx="190358" cy="187084"/>
            </a:xfrm>
            <a:custGeom>
              <a:avLst/>
              <a:gdLst/>
              <a:ahLst/>
              <a:cxnLst/>
              <a:rect l="l" t="t" r="r" b="b"/>
              <a:pathLst>
                <a:path w="9419" h="9257" extrusionOk="0">
                  <a:moveTo>
                    <a:pt x="0" y="1"/>
                  </a:moveTo>
                  <a:lnTo>
                    <a:pt x="0" y="6618"/>
                  </a:lnTo>
                  <a:cubicBezTo>
                    <a:pt x="366" y="6598"/>
                    <a:pt x="751" y="6537"/>
                    <a:pt x="1096" y="6455"/>
                  </a:cubicBezTo>
                  <a:lnTo>
                    <a:pt x="3715" y="9074"/>
                  </a:lnTo>
                  <a:cubicBezTo>
                    <a:pt x="3816" y="9196"/>
                    <a:pt x="3979" y="9256"/>
                    <a:pt x="4161" y="9256"/>
                  </a:cubicBezTo>
                  <a:lnTo>
                    <a:pt x="8769" y="9256"/>
                  </a:lnTo>
                  <a:cubicBezTo>
                    <a:pt x="9134" y="9256"/>
                    <a:pt x="9418" y="8972"/>
                    <a:pt x="9418" y="8627"/>
                  </a:cubicBezTo>
                  <a:cubicBezTo>
                    <a:pt x="9418" y="8282"/>
                    <a:pt x="9134" y="7998"/>
                    <a:pt x="8769" y="7998"/>
                  </a:cubicBezTo>
                  <a:lnTo>
                    <a:pt x="4425" y="7998"/>
                  </a:lnTo>
                  <a:lnTo>
                    <a:pt x="2476" y="6029"/>
                  </a:lnTo>
                  <a:cubicBezTo>
                    <a:pt x="3288" y="5704"/>
                    <a:pt x="4019" y="5238"/>
                    <a:pt x="4689" y="4669"/>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3796243" y="3022517"/>
              <a:ext cx="95593" cy="134983"/>
            </a:xfrm>
            <a:custGeom>
              <a:avLst/>
              <a:gdLst/>
              <a:ahLst/>
              <a:cxnLst/>
              <a:rect l="l" t="t" r="r" b="b"/>
              <a:pathLst>
                <a:path w="4730" h="6679" extrusionOk="0">
                  <a:moveTo>
                    <a:pt x="4730" y="1"/>
                  </a:moveTo>
                  <a:cubicBezTo>
                    <a:pt x="2923" y="143"/>
                    <a:pt x="1299" y="853"/>
                    <a:pt x="0" y="1970"/>
                  </a:cubicBezTo>
                  <a:lnTo>
                    <a:pt x="4730" y="6679"/>
                  </a:lnTo>
                  <a:lnTo>
                    <a:pt x="47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4"/>
            <p:cNvSpPr/>
            <p:nvPr/>
          </p:nvSpPr>
          <p:spPr>
            <a:xfrm>
              <a:off x="3738402" y="3080358"/>
              <a:ext cx="153434" cy="272815"/>
            </a:xfrm>
            <a:custGeom>
              <a:avLst/>
              <a:gdLst/>
              <a:ahLst/>
              <a:cxnLst/>
              <a:rect l="l" t="t" r="r" b="b"/>
              <a:pathLst>
                <a:path w="7592" h="13499" extrusionOk="0">
                  <a:moveTo>
                    <a:pt x="1969" y="1"/>
                  </a:moveTo>
                  <a:cubicBezTo>
                    <a:pt x="751" y="1442"/>
                    <a:pt x="0" y="3289"/>
                    <a:pt x="0" y="5319"/>
                  </a:cubicBezTo>
                  <a:cubicBezTo>
                    <a:pt x="0" y="9642"/>
                    <a:pt x="3350" y="13194"/>
                    <a:pt x="7592" y="13499"/>
                  </a:cubicBezTo>
                  <a:lnTo>
                    <a:pt x="7592" y="5603"/>
                  </a:lnTo>
                  <a:lnTo>
                    <a:pt x="19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4"/>
            <p:cNvSpPr/>
            <p:nvPr/>
          </p:nvSpPr>
          <p:spPr>
            <a:xfrm>
              <a:off x="3917261" y="2968779"/>
              <a:ext cx="171078" cy="188721"/>
            </a:xfrm>
            <a:custGeom>
              <a:avLst/>
              <a:gdLst/>
              <a:ahLst/>
              <a:cxnLst/>
              <a:rect l="l" t="t" r="r" b="b"/>
              <a:pathLst>
                <a:path w="8465" h="9338" extrusionOk="0">
                  <a:moveTo>
                    <a:pt x="3958" y="1"/>
                  </a:moveTo>
                  <a:cubicBezTo>
                    <a:pt x="3776" y="1"/>
                    <a:pt x="3633" y="82"/>
                    <a:pt x="3512" y="204"/>
                  </a:cubicBezTo>
                  <a:lnTo>
                    <a:pt x="914" y="2782"/>
                  </a:lnTo>
                  <a:cubicBezTo>
                    <a:pt x="609" y="2721"/>
                    <a:pt x="305" y="2680"/>
                    <a:pt x="0" y="2660"/>
                  </a:cubicBezTo>
                  <a:lnTo>
                    <a:pt x="0" y="9338"/>
                  </a:lnTo>
                  <a:lnTo>
                    <a:pt x="4709" y="4629"/>
                  </a:lnTo>
                  <a:cubicBezTo>
                    <a:pt x="3999" y="4020"/>
                    <a:pt x="3187" y="3533"/>
                    <a:pt x="2314" y="3188"/>
                  </a:cubicBezTo>
                  <a:lnTo>
                    <a:pt x="4222" y="1280"/>
                  </a:lnTo>
                  <a:lnTo>
                    <a:pt x="7815" y="1280"/>
                  </a:lnTo>
                  <a:cubicBezTo>
                    <a:pt x="8180" y="1280"/>
                    <a:pt x="8464" y="996"/>
                    <a:pt x="8464" y="650"/>
                  </a:cubicBezTo>
                  <a:cubicBezTo>
                    <a:pt x="8464" y="285"/>
                    <a:pt x="8180" y="1"/>
                    <a:pt x="7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4"/>
            <p:cNvSpPr/>
            <p:nvPr/>
          </p:nvSpPr>
          <p:spPr>
            <a:xfrm>
              <a:off x="3922596" y="3080358"/>
              <a:ext cx="253514" cy="215398"/>
            </a:xfrm>
            <a:custGeom>
              <a:avLst/>
              <a:gdLst/>
              <a:ahLst/>
              <a:cxnLst/>
              <a:rect l="l" t="t" r="r" b="b"/>
              <a:pathLst>
                <a:path w="12544" h="10658" extrusionOk="0">
                  <a:moveTo>
                    <a:pt x="5338" y="1"/>
                  </a:moveTo>
                  <a:lnTo>
                    <a:pt x="0" y="5339"/>
                  </a:lnTo>
                  <a:lnTo>
                    <a:pt x="5318" y="10657"/>
                  </a:lnTo>
                  <a:cubicBezTo>
                    <a:pt x="6374" y="9419"/>
                    <a:pt x="7084" y="7856"/>
                    <a:pt x="7246" y="6151"/>
                  </a:cubicBezTo>
                  <a:lnTo>
                    <a:pt x="9053" y="4345"/>
                  </a:lnTo>
                  <a:lnTo>
                    <a:pt x="11915" y="4345"/>
                  </a:lnTo>
                  <a:cubicBezTo>
                    <a:pt x="12260" y="4345"/>
                    <a:pt x="12544" y="4060"/>
                    <a:pt x="12544" y="3715"/>
                  </a:cubicBezTo>
                  <a:cubicBezTo>
                    <a:pt x="12544" y="3350"/>
                    <a:pt x="12260" y="3066"/>
                    <a:pt x="11915" y="3066"/>
                  </a:cubicBezTo>
                  <a:lnTo>
                    <a:pt x="8789" y="3066"/>
                  </a:lnTo>
                  <a:cubicBezTo>
                    <a:pt x="8627" y="3066"/>
                    <a:pt x="8464" y="3147"/>
                    <a:pt x="8342" y="3249"/>
                  </a:cubicBezTo>
                  <a:lnTo>
                    <a:pt x="7226" y="4365"/>
                  </a:lnTo>
                  <a:cubicBezTo>
                    <a:pt x="7043" y="2721"/>
                    <a:pt x="6353" y="1219"/>
                    <a:pt x="5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34"/>
          <p:cNvGrpSpPr/>
          <p:nvPr/>
        </p:nvGrpSpPr>
        <p:grpSpPr>
          <a:xfrm>
            <a:off x="4447098" y="1558099"/>
            <a:ext cx="458578" cy="458981"/>
            <a:chOff x="4342641" y="1770972"/>
            <a:chExt cx="437324" cy="437708"/>
          </a:xfrm>
        </p:grpSpPr>
        <p:sp>
          <p:nvSpPr>
            <p:cNvPr id="351" name="Google Shape;351;p34"/>
            <p:cNvSpPr/>
            <p:nvPr/>
          </p:nvSpPr>
          <p:spPr>
            <a:xfrm>
              <a:off x="4400078" y="2118827"/>
              <a:ext cx="25869" cy="25444"/>
            </a:xfrm>
            <a:custGeom>
              <a:avLst/>
              <a:gdLst/>
              <a:ahLst/>
              <a:cxnLst/>
              <a:rect l="l" t="t" r="r" b="b"/>
              <a:pathLst>
                <a:path w="1280" h="1259" extrusionOk="0">
                  <a:moveTo>
                    <a:pt x="650" y="0"/>
                  </a:moveTo>
                  <a:cubicBezTo>
                    <a:pt x="285" y="0"/>
                    <a:pt x="0" y="285"/>
                    <a:pt x="0" y="630"/>
                  </a:cubicBezTo>
                  <a:cubicBezTo>
                    <a:pt x="0" y="975"/>
                    <a:pt x="285" y="1259"/>
                    <a:pt x="650" y="1259"/>
                  </a:cubicBezTo>
                  <a:cubicBezTo>
                    <a:pt x="995" y="1259"/>
                    <a:pt x="1279" y="975"/>
                    <a:pt x="1279" y="630"/>
                  </a:cubicBezTo>
                  <a:cubicBezTo>
                    <a:pt x="1279" y="285"/>
                    <a:pt x="995" y="0"/>
                    <a:pt x="6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4"/>
            <p:cNvSpPr/>
            <p:nvPr/>
          </p:nvSpPr>
          <p:spPr>
            <a:xfrm>
              <a:off x="4400078" y="1963351"/>
              <a:ext cx="25869" cy="25869"/>
            </a:xfrm>
            <a:custGeom>
              <a:avLst/>
              <a:gdLst/>
              <a:ahLst/>
              <a:cxnLst/>
              <a:rect l="l" t="t" r="r" b="b"/>
              <a:pathLst>
                <a:path w="1280" h="1280" extrusionOk="0">
                  <a:moveTo>
                    <a:pt x="650" y="1"/>
                  </a:moveTo>
                  <a:cubicBezTo>
                    <a:pt x="285" y="1"/>
                    <a:pt x="0" y="285"/>
                    <a:pt x="0" y="630"/>
                  </a:cubicBezTo>
                  <a:cubicBezTo>
                    <a:pt x="0" y="995"/>
                    <a:pt x="285" y="1279"/>
                    <a:pt x="650" y="1279"/>
                  </a:cubicBezTo>
                  <a:cubicBezTo>
                    <a:pt x="995" y="1279"/>
                    <a:pt x="1279" y="995"/>
                    <a:pt x="1279" y="630"/>
                  </a:cubicBezTo>
                  <a:cubicBezTo>
                    <a:pt x="1279" y="285"/>
                    <a:pt x="995" y="1"/>
                    <a:pt x="6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4"/>
            <p:cNvSpPr/>
            <p:nvPr/>
          </p:nvSpPr>
          <p:spPr>
            <a:xfrm>
              <a:off x="4488274" y="2041301"/>
              <a:ext cx="25444" cy="25444"/>
            </a:xfrm>
            <a:custGeom>
              <a:avLst/>
              <a:gdLst/>
              <a:ahLst/>
              <a:cxnLst/>
              <a:rect l="l" t="t" r="r" b="b"/>
              <a:pathLst>
                <a:path w="1259" h="1259" extrusionOk="0">
                  <a:moveTo>
                    <a:pt x="630" y="0"/>
                  </a:moveTo>
                  <a:cubicBezTo>
                    <a:pt x="285" y="0"/>
                    <a:pt x="0" y="284"/>
                    <a:pt x="0" y="629"/>
                  </a:cubicBezTo>
                  <a:cubicBezTo>
                    <a:pt x="0" y="974"/>
                    <a:pt x="285" y="1259"/>
                    <a:pt x="630" y="1259"/>
                  </a:cubicBezTo>
                  <a:cubicBezTo>
                    <a:pt x="975" y="1259"/>
                    <a:pt x="1259" y="974"/>
                    <a:pt x="1259" y="629"/>
                  </a:cubicBezTo>
                  <a:cubicBezTo>
                    <a:pt x="1259" y="284"/>
                    <a:pt x="975" y="0"/>
                    <a:pt x="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4"/>
            <p:cNvSpPr/>
            <p:nvPr/>
          </p:nvSpPr>
          <p:spPr>
            <a:xfrm>
              <a:off x="4425926" y="1989200"/>
              <a:ext cx="150160" cy="129647"/>
            </a:xfrm>
            <a:custGeom>
              <a:avLst/>
              <a:gdLst/>
              <a:ahLst/>
              <a:cxnLst/>
              <a:rect l="l" t="t" r="r" b="b"/>
              <a:pathLst>
                <a:path w="7430" h="6415" extrusionOk="0">
                  <a:moveTo>
                    <a:pt x="3715" y="1299"/>
                  </a:moveTo>
                  <a:cubicBezTo>
                    <a:pt x="4770" y="1299"/>
                    <a:pt x="5623" y="2152"/>
                    <a:pt x="5623" y="3207"/>
                  </a:cubicBezTo>
                  <a:cubicBezTo>
                    <a:pt x="5623" y="4243"/>
                    <a:pt x="4770" y="5115"/>
                    <a:pt x="3715" y="5115"/>
                  </a:cubicBezTo>
                  <a:cubicBezTo>
                    <a:pt x="2659" y="5115"/>
                    <a:pt x="1807" y="4243"/>
                    <a:pt x="1807" y="3207"/>
                  </a:cubicBezTo>
                  <a:cubicBezTo>
                    <a:pt x="1807" y="2152"/>
                    <a:pt x="2659" y="1299"/>
                    <a:pt x="3715" y="1299"/>
                  </a:cubicBezTo>
                  <a:close/>
                  <a:moveTo>
                    <a:pt x="1157" y="0"/>
                  </a:moveTo>
                  <a:cubicBezTo>
                    <a:pt x="954" y="528"/>
                    <a:pt x="528" y="954"/>
                    <a:pt x="0" y="1157"/>
                  </a:cubicBezTo>
                  <a:lnTo>
                    <a:pt x="0" y="5257"/>
                  </a:lnTo>
                  <a:cubicBezTo>
                    <a:pt x="528" y="5440"/>
                    <a:pt x="954" y="5866"/>
                    <a:pt x="1157" y="6414"/>
                  </a:cubicBezTo>
                  <a:lnTo>
                    <a:pt x="6293" y="6414"/>
                  </a:lnTo>
                  <a:cubicBezTo>
                    <a:pt x="6475" y="5866"/>
                    <a:pt x="6901" y="5440"/>
                    <a:pt x="7429" y="5257"/>
                  </a:cubicBezTo>
                  <a:lnTo>
                    <a:pt x="7429" y="1157"/>
                  </a:lnTo>
                  <a:cubicBezTo>
                    <a:pt x="6901" y="954"/>
                    <a:pt x="6475" y="528"/>
                    <a:pt x="6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4"/>
            <p:cNvSpPr/>
            <p:nvPr/>
          </p:nvSpPr>
          <p:spPr>
            <a:xfrm>
              <a:off x="4576470" y="2118827"/>
              <a:ext cx="25444" cy="25444"/>
            </a:xfrm>
            <a:custGeom>
              <a:avLst/>
              <a:gdLst/>
              <a:ahLst/>
              <a:cxnLst/>
              <a:rect l="l" t="t" r="r" b="b"/>
              <a:pathLst>
                <a:path w="1259" h="1259" extrusionOk="0">
                  <a:moveTo>
                    <a:pt x="630" y="0"/>
                  </a:moveTo>
                  <a:cubicBezTo>
                    <a:pt x="285" y="0"/>
                    <a:pt x="0" y="285"/>
                    <a:pt x="0" y="630"/>
                  </a:cubicBezTo>
                  <a:cubicBezTo>
                    <a:pt x="0" y="975"/>
                    <a:pt x="285" y="1259"/>
                    <a:pt x="630" y="1259"/>
                  </a:cubicBezTo>
                  <a:cubicBezTo>
                    <a:pt x="975" y="1259"/>
                    <a:pt x="1259" y="975"/>
                    <a:pt x="1259" y="630"/>
                  </a:cubicBezTo>
                  <a:cubicBezTo>
                    <a:pt x="1259" y="285"/>
                    <a:pt x="975" y="0"/>
                    <a:pt x="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4"/>
            <p:cNvSpPr/>
            <p:nvPr/>
          </p:nvSpPr>
          <p:spPr>
            <a:xfrm>
              <a:off x="4576470" y="1963351"/>
              <a:ext cx="25444" cy="25869"/>
            </a:xfrm>
            <a:custGeom>
              <a:avLst/>
              <a:gdLst/>
              <a:ahLst/>
              <a:cxnLst/>
              <a:rect l="l" t="t" r="r" b="b"/>
              <a:pathLst>
                <a:path w="1259" h="1280" extrusionOk="0">
                  <a:moveTo>
                    <a:pt x="630" y="1"/>
                  </a:moveTo>
                  <a:cubicBezTo>
                    <a:pt x="285" y="1"/>
                    <a:pt x="0" y="285"/>
                    <a:pt x="0" y="630"/>
                  </a:cubicBezTo>
                  <a:lnTo>
                    <a:pt x="0" y="650"/>
                  </a:lnTo>
                  <a:cubicBezTo>
                    <a:pt x="0" y="995"/>
                    <a:pt x="285" y="1279"/>
                    <a:pt x="630" y="1279"/>
                  </a:cubicBezTo>
                  <a:cubicBezTo>
                    <a:pt x="975" y="1279"/>
                    <a:pt x="1259" y="995"/>
                    <a:pt x="1259" y="630"/>
                  </a:cubicBezTo>
                  <a:cubicBezTo>
                    <a:pt x="1259" y="285"/>
                    <a:pt x="975" y="1"/>
                    <a:pt x="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4342641" y="1770972"/>
              <a:ext cx="437324" cy="437708"/>
            </a:xfrm>
            <a:custGeom>
              <a:avLst/>
              <a:gdLst/>
              <a:ahLst/>
              <a:cxnLst/>
              <a:rect l="l" t="t" r="r" b="b"/>
              <a:pathLst>
                <a:path w="21639" h="21658" extrusionOk="0">
                  <a:moveTo>
                    <a:pt x="2558" y="1908"/>
                  </a:moveTo>
                  <a:cubicBezTo>
                    <a:pt x="2903" y="1908"/>
                    <a:pt x="3188" y="2192"/>
                    <a:pt x="3188" y="2537"/>
                  </a:cubicBezTo>
                  <a:cubicBezTo>
                    <a:pt x="3188" y="2903"/>
                    <a:pt x="2903" y="3187"/>
                    <a:pt x="2558" y="3187"/>
                  </a:cubicBezTo>
                  <a:cubicBezTo>
                    <a:pt x="2213" y="3187"/>
                    <a:pt x="1929" y="2903"/>
                    <a:pt x="1929" y="2537"/>
                  </a:cubicBezTo>
                  <a:cubicBezTo>
                    <a:pt x="1929" y="2192"/>
                    <a:pt x="2213" y="1908"/>
                    <a:pt x="2558" y="1908"/>
                  </a:cubicBezTo>
                  <a:close/>
                  <a:moveTo>
                    <a:pt x="5096" y="1908"/>
                  </a:moveTo>
                  <a:cubicBezTo>
                    <a:pt x="5441" y="1908"/>
                    <a:pt x="5725" y="2192"/>
                    <a:pt x="5725" y="2537"/>
                  </a:cubicBezTo>
                  <a:cubicBezTo>
                    <a:pt x="5725" y="2903"/>
                    <a:pt x="5441" y="3187"/>
                    <a:pt x="5096" y="3187"/>
                  </a:cubicBezTo>
                  <a:cubicBezTo>
                    <a:pt x="4750" y="3187"/>
                    <a:pt x="4466" y="2903"/>
                    <a:pt x="4466" y="2537"/>
                  </a:cubicBezTo>
                  <a:cubicBezTo>
                    <a:pt x="4466" y="2192"/>
                    <a:pt x="4750" y="1908"/>
                    <a:pt x="5096" y="1908"/>
                  </a:cubicBezTo>
                  <a:close/>
                  <a:moveTo>
                    <a:pt x="7633" y="1908"/>
                  </a:moveTo>
                  <a:cubicBezTo>
                    <a:pt x="7978" y="1908"/>
                    <a:pt x="8262" y="2192"/>
                    <a:pt x="8262" y="2537"/>
                  </a:cubicBezTo>
                  <a:cubicBezTo>
                    <a:pt x="8262" y="2903"/>
                    <a:pt x="7978" y="3187"/>
                    <a:pt x="7633" y="3187"/>
                  </a:cubicBezTo>
                  <a:cubicBezTo>
                    <a:pt x="7288" y="3187"/>
                    <a:pt x="7004" y="2903"/>
                    <a:pt x="7004" y="2537"/>
                  </a:cubicBezTo>
                  <a:cubicBezTo>
                    <a:pt x="7004" y="2192"/>
                    <a:pt x="7288" y="1908"/>
                    <a:pt x="7633" y="1908"/>
                  </a:cubicBezTo>
                  <a:close/>
                  <a:moveTo>
                    <a:pt x="630" y="0"/>
                  </a:moveTo>
                  <a:cubicBezTo>
                    <a:pt x="285" y="0"/>
                    <a:pt x="1" y="284"/>
                    <a:pt x="1" y="629"/>
                  </a:cubicBezTo>
                  <a:lnTo>
                    <a:pt x="1" y="5074"/>
                  </a:lnTo>
                  <a:lnTo>
                    <a:pt x="8668" y="5074"/>
                  </a:lnTo>
                  <a:cubicBezTo>
                    <a:pt x="9094" y="5074"/>
                    <a:pt x="9520" y="4932"/>
                    <a:pt x="9845" y="4668"/>
                  </a:cubicBezTo>
                  <a:lnTo>
                    <a:pt x="10657" y="4019"/>
                  </a:lnTo>
                  <a:cubicBezTo>
                    <a:pt x="11165" y="3613"/>
                    <a:pt x="11794" y="3390"/>
                    <a:pt x="12443" y="3390"/>
                  </a:cubicBezTo>
                  <a:lnTo>
                    <a:pt x="21638" y="3390"/>
                  </a:lnTo>
                  <a:lnTo>
                    <a:pt x="21638" y="629"/>
                  </a:lnTo>
                  <a:cubicBezTo>
                    <a:pt x="21638" y="284"/>
                    <a:pt x="21354" y="0"/>
                    <a:pt x="21009" y="0"/>
                  </a:cubicBezTo>
                  <a:close/>
                  <a:moveTo>
                    <a:pt x="12200" y="8261"/>
                  </a:moveTo>
                  <a:cubicBezTo>
                    <a:pt x="13255" y="8261"/>
                    <a:pt x="14108" y="9114"/>
                    <a:pt x="14108" y="10149"/>
                  </a:cubicBezTo>
                  <a:cubicBezTo>
                    <a:pt x="14108" y="10981"/>
                    <a:pt x="13560" y="11691"/>
                    <a:pt x="12829" y="11955"/>
                  </a:cubicBezTo>
                  <a:lnTo>
                    <a:pt x="12829" y="16055"/>
                  </a:lnTo>
                  <a:cubicBezTo>
                    <a:pt x="13560" y="16299"/>
                    <a:pt x="14108" y="17009"/>
                    <a:pt x="14108" y="17842"/>
                  </a:cubicBezTo>
                  <a:cubicBezTo>
                    <a:pt x="14108" y="18897"/>
                    <a:pt x="13255" y="19750"/>
                    <a:pt x="12200" y="19750"/>
                  </a:cubicBezTo>
                  <a:cubicBezTo>
                    <a:pt x="11367" y="19750"/>
                    <a:pt x="10657" y="19222"/>
                    <a:pt x="10414" y="18471"/>
                  </a:cubicBezTo>
                  <a:lnTo>
                    <a:pt x="5278" y="18471"/>
                  </a:lnTo>
                  <a:cubicBezTo>
                    <a:pt x="5014" y="19222"/>
                    <a:pt x="4304" y="19750"/>
                    <a:pt x="3492" y="19750"/>
                  </a:cubicBezTo>
                  <a:cubicBezTo>
                    <a:pt x="2437" y="19750"/>
                    <a:pt x="1584" y="18897"/>
                    <a:pt x="1584" y="17842"/>
                  </a:cubicBezTo>
                  <a:cubicBezTo>
                    <a:pt x="1584" y="17009"/>
                    <a:pt x="2112" y="16319"/>
                    <a:pt x="2842" y="16055"/>
                  </a:cubicBezTo>
                  <a:lnTo>
                    <a:pt x="2842" y="11955"/>
                  </a:lnTo>
                  <a:cubicBezTo>
                    <a:pt x="2112" y="11691"/>
                    <a:pt x="1584" y="10981"/>
                    <a:pt x="1584" y="10149"/>
                  </a:cubicBezTo>
                  <a:cubicBezTo>
                    <a:pt x="1584" y="9114"/>
                    <a:pt x="2437" y="8261"/>
                    <a:pt x="3492" y="8261"/>
                  </a:cubicBezTo>
                  <a:cubicBezTo>
                    <a:pt x="4304" y="8261"/>
                    <a:pt x="5014" y="8789"/>
                    <a:pt x="5278" y="9520"/>
                  </a:cubicBezTo>
                  <a:lnTo>
                    <a:pt x="10414" y="9520"/>
                  </a:lnTo>
                  <a:cubicBezTo>
                    <a:pt x="10657" y="8789"/>
                    <a:pt x="11367" y="8261"/>
                    <a:pt x="12200" y="8261"/>
                  </a:cubicBezTo>
                  <a:close/>
                  <a:moveTo>
                    <a:pt x="12443" y="4668"/>
                  </a:moveTo>
                  <a:cubicBezTo>
                    <a:pt x="12078" y="4668"/>
                    <a:pt x="11733" y="4790"/>
                    <a:pt x="11449" y="5014"/>
                  </a:cubicBezTo>
                  <a:lnTo>
                    <a:pt x="10637" y="5663"/>
                  </a:lnTo>
                  <a:cubicBezTo>
                    <a:pt x="10089" y="6110"/>
                    <a:pt x="9378" y="6353"/>
                    <a:pt x="8668" y="6353"/>
                  </a:cubicBezTo>
                  <a:lnTo>
                    <a:pt x="1" y="6353"/>
                  </a:lnTo>
                  <a:lnTo>
                    <a:pt x="1" y="21028"/>
                  </a:lnTo>
                  <a:cubicBezTo>
                    <a:pt x="1" y="21373"/>
                    <a:pt x="285" y="21658"/>
                    <a:pt x="630" y="21658"/>
                  </a:cubicBezTo>
                  <a:lnTo>
                    <a:pt x="15691" y="21658"/>
                  </a:lnTo>
                  <a:lnTo>
                    <a:pt x="15691" y="16340"/>
                  </a:lnTo>
                  <a:cubicBezTo>
                    <a:pt x="15691" y="15974"/>
                    <a:pt x="15975" y="15690"/>
                    <a:pt x="16320" y="15690"/>
                  </a:cubicBezTo>
                  <a:lnTo>
                    <a:pt x="21638" y="15690"/>
                  </a:lnTo>
                  <a:lnTo>
                    <a:pt x="21638" y="466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4685180" y="2113896"/>
              <a:ext cx="94785" cy="94785"/>
            </a:xfrm>
            <a:custGeom>
              <a:avLst/>
              <a:gdLst/>
              <a:ahLst/>
              <a:cxnLst/>
              <a:rect l="l" t="t" r="r" b="b"/>
              <a:pathLst>
                <a:path w="4690" h="4690" extrusionOk="0">
                  <a:moveTo>
                    <a:pt x="0" y="1"/>
                  </a:moveTo>
                  <a:lnTo>
                    <a:pt x="0" y="4690"/>
                  </a:lnTo>
                  <a:cubicBezTo>
                    <a:pt x="183" y="4690"/>
                    <a:pt x="345" y="4608"/>
                    <a:pt x="447" y="4507"/>
                  </a:cubicBezTo>
                  <a:lnTo>
                    <a:pt x="4506" y="447"/>
                  </a:lnTo>
                  <a:cubicBezTo>
                    <a:pt x="4628" y="326"/>
                    <a:pt x="4689" y="163"/>
                    <a:pt x="46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 name="Google Shape;359;p34"/>
          <p:cNvSpPr/>
          <p:nvPr/>
        </p:nvSpPr>
        <p:spPr>
          <a:xfrm>
            <a:off x="8330113" y="16670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rot="-1685758">
            <a:off x="7763353" y="13199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rot="7201932">
            <a:off x="8122562" y="7665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6822013" y="815985"/>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2209601" y="42536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364" name="Google Shape;364;p34"/>
          <p:cNvSpPr/>
          <p:nvPr/>
        </p:nvSpPr>
        <p:spPr>
          <a:xfrm>
            <a:off x="6333513" y="12051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5" name="Google Shape;365;p3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66" name="Google Shape;366;p34"/>
          <p:cNvCxnSpPr/>
          <p:nvPr/>
        </p:nvCxnSpPr>
        <p:spPr>
          <a:xfrm>
            <a:off x="760252" y="4787126"/>
            <a:ext cx="7731900" cy="0"/>
          </a:xfrm>
          <a:prstGeom prst="straightConnector1">
            <a:avLst/>
          </a:prstGeom>
          <a:noFill/>
          <a:ln w="9525" cap="flat" cmpd="sng">
            <a:solidFill>
              <a:schemeClr val="dk1"/>
            </a:solidFill>
            <a:prstDash val="solid"/>
            <a:round/>
            <a:headEnd type="none" w="med" len="med"/>
            <a:tailEnd type="none" w="med" len="med"/>
          </a:ln>
        </p:spPr>
      </p:cxnSp>
      <p:sp>
        <p:nvSpPr>
          <p:cNvPr id="367" name="Google Shape;367;p3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368" name="Google Shape;368;p34"/>
          <p:cNvSpPr/>
          <p:nvPr/>
        </p:nvSpPr>
        <p:spPr>
          <a:xfrm>
            <a:off x="722238" y="41167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rot="-1685758">
            <a:off x="1243591" y="43843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DATA</a:t>
            </a:r>
            <a:endParaRPr sz="1000">
              <a:solidFill>
                <a:schemeClr val="dk1"/>
              </a:solidFill>
              <a:latin typeface="Bebas Neue"/>
              <a:ea typeface="Bebas Neue"/>
              <a:cs typeface="Bebas Neue"/>
              <a:sym typeface="Bebas Neue"/>
            </a:endParaRPr>
          </a:p>
        </p:txBody>
      </p:sp>
      <p:sp>
        <p:nvSpPr>
          <p:cNvPr id="373" name="Google Shape;373;p34">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74" name="Google Shape;374;p34">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endParaRPr sz="1000">
              <a:solidFill>
                <a:schemeClr val="dk1"/>
              </a:solidFill>
              <a:latin typeface="Bebas Neue"/>
              <a:ea typeface="Bebas Neue"/>
              <a:cs typeface="Bebas Neue"/>
              <a:sym typeface="Bebas Neue"/>
            </a:endParaRPr>
          </a:p>
        </p:txBody>
      </p:sp>
      <p:grpSp>
        <p:nvGrpSpPr>
          <p:cNvPr id="375" name="Google Shape;375;p34"/>
          <p:cNvGrpSpPr/>
          <p:nvPr/>
        </p:nvGrpSpPr>
        <p:grpSpPr>
          <a:xfrm>
            <a:off x="706038" y="312972"/>
            <a:ext cx="140222" cy="140409"/>
            <a:chOff x="2741000" y="199475"/>
            <a:chExt cx="191953" cy="192210"/>
          </a:xfrm>
        </p:grpSpPr>
        <p:sp>
          <p:nvSpPr>
            <p:cNvPr id="376" name="Google Shape;376;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4">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4"/>
          <p:cNvSpPr/>
          <p:nvPr/>
        </p:nvSpPr>
        <p:spPr>
          <a:xfrm>
            <a:off x="1725013" y="40884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5"/>
          <p:cNvSpPr/>
          <p:nvPr/>
        </p:nvSpPr>
        <p:spPr>
          <a:xfrm>
            <a:off x="4663811" y="16767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2" name="Google Shape;392;p35"/>
          <p:cNvCxnSpPr/>
          <p:nvPr/>
        </p:nvCxnSpPr>
        <p:spPr>
          <a:xfrm>
            <a:off x="5579436" y="1988488"/>
            <a:ext cx="2186400" cy="0"/>
          </a:xfrm>
          <a:prstGeom prst="straightConnector1">
            <a:avLst/>
          </a:prstGeom>
          <a:noFill/>
          <a:ln w="9525" cap="flat" cmpd="sng">
            <a:solidFill>
              <a:schemeClr val="dk1"/>
            </a:solidFill>
            <a:prstDash val="solid"/>
            <a:round/>
            <a:headEnd type="none" w="med" len="med"/>
            <a:tailEnd type="none" w="med" len="med"/>
          </a:ln>
        </p:spPr>
      </p:cxnSp>
      <p:sp>
        <p:nvSpPr>
          <p:cNvPr id="393" name="Google Shape;393;p35"/>
          <p:cNvSpPr/>
          <p:nvPr/>
        </p:nvSpPr>
        <p:spPr>
          <a:xfrm>
            <a:off x="806111" y="30611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4" name="Google Shape;394;p35"/>
          <p:cNvCxnSpPr/>
          <p:nvPr/>
        </p:nvCxnSpPr>
        <p:spPr>
          <a:xfrm rot="10800000" flipH="1">
            <a:off x="1753150" y="3573375"/>
            <a:ext cx="1977900" cy="4500"/>
          </a:xfrm>
          <a:prstGeom prst="straightConnector1">
            <a:avLst/>
          </a:prstGeom>
          <a:noFill/>
          <a:ln w="9525" cap="flat" cmpd="sng">
            <a:solidFill>
              <a:schemeClr val="dk1"/>
            </a:solidFill>
            <a:prstDash val="solid"/>
            <a:round/>
            <a:headEnd type="none" w="med" len="med"/>
            <a:tailEnd type="none" w="med" len="med"/>
          </a:ln>
        </p:spPr>
      </p:cxnSp>
      <p:cxnSp>
        <p:nvCxnSpPr>
          <p:cNvPr id="395" name="Google Shape;395;p35"/>
          <p:cNvCxnSpPr/>
          <p:nvPr/>
        </p:nvCxnSpPr>
        <p:spPr>
          <a:xfrm flipH="1">
            <a:off x="7765875" y="3723525"/>
            <a:ext cx="10800" cy="7500"/>
          </a:xfrm>
          <a:prstGeom prst="straightConnector1">
            <a:avLst/>
          </a:prstGeom>
          <a:noFill/>
          <a:ln w="9525" cap="flat" cmpd="sng">
            <a:solidFill>
              <a:schemeClr val="dk1"/>
            </a:solidFill>
            <a:prstDash val="solid"/>
            <a:round/>
            <a:headEnd type="none" w="med" len="med"/>
            <a:tailEnd type="none" w="med" len="med"/>
          </a:ln>
        </p:spPr>
      </p:cxnSp>
      <p:sp>
        <p:nvSpPr>
          <p:cNvPr id="396" name="Google Shape;396;p35"/>
          <p:cNvSpPr/>
          <p:nvPr/>
        </p:nvSpPr>
        <p:spPr>
          <a:xfrm>
            <a:off x="806111" y="16767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5"/>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 Complexity Analysis</a:t>
            </a:r>
            <a:endParaRPr/>
          </a:p>
        </p:txBody>
      </p:sp>
      <p:sp>
        <p:nvSpPr>
          <p:cNvPr id="398" name="Google Shape;398;p35"/>
          <p:cNvSpPr txBox="1">
            <a:spLocks noGrp="1"/>
          </p:cNvSpPr>
          <p:nvPr>
            <p:ph type="title"/>
          </p:nvPr>
        </p:nvSpPr>
        <p:spPr>
          <a:xfrm>
            <a:off x="1641574" y="1471325"/>
            <a:ext cx="27744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Best Case: O(n log n)</a:t>
            </a:r>
            <a:endParaRPr/>
          </a:p>
        </p:txBody>
      </p:sp>
      <p:sp>
        <p:nvSpPr>
          <p:cNvPr id="399" name="Google Shape;399;p35"/>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ea typeface="Bebas Neue"/>
                <a:cs typeface="Times New Roman" panose="02020603050405020304" pitchFamily="18" charset="0"/>
                <a:sym typeface="Bebas Neue"/>
              </a:rPr>
              <a:t>Sorting the orders based on priority.</a:t>
            </a:r>
            <a:endParaRPr dirty="0">
              <a:latin typeface="Times New Roman" panose="02020603050405020304" pitchFamily="18" charset="0"/>
              <a:ea typeface="Bebas Neue"/>
              <a:cs typeface="Times New Roman" panose="02020603050405020304" pitchFamily="18" charset="0"/>
              <a:sym typeface="Bebas Neue"/>
            </a:endParaRPr>
          </a:p>
        </p:txBody>
      </p:sp>
      <p:sp>
        <p:nvSpPr>
          <p:cNvPr id="400" name="Google Shape;400;p35"/>
          <p:cNvSpPr txBox="1">
            <a:spLocks noGrp="1"/>
          </p:cNvSpPr>
          <p:nvPr>
            <p:ph type="title" idx="2"/>
          </p:nvPr>
        </p:nvSpPr>
        <p:spPr>
          <a:xfrm>
            <a:off x="806111" y="18591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cxnSp>
        <p:nvCxnSpPr>
          <p:cNvPr id="401" name="Google Shape;401;p35"/>
          <p:cNvCxnSpPr/>
          <p:nvPr/>
        </p:nvCxnSpPr>
        <p:spPr>
          <a:xfrm>
            <a:off x="1721736" y="1988488"/>
            <a:ext cx="2186400" cy="0"/>
          </a:xfrm>
          <a:prstGeom prst="straightConnector1">
            <a:avLst/>
          </a:prstGeom>
          <a:noFill/>
          <a:ln w="9525" cap="flat" cmpd="sng">
            <a:solidFill>
              <a:schemeClr val="dk1"/>
            </a:solidFill>
            <a:prstDash val="solid"/>
            <a:round/>
            <a:headEnd type="none" w="med" len="med"/>
            <a:tailEnd type="none" w="med" len="med"/>
          </a:ln>
        </p:spPr>
      </p:cxnSp>
      <p:sp>
        <p:nvSpPr>
          <p:cNvPr id="402" name="Google Shape;402;p35"/>
          <p:cNvSpPr txBox="1">
            <a:spLocks noGrp="1"/>
          </p:cNvSpPr>
          <p:nvPr>
            <p:ph type="title" idx="3"/>
          </p:nvPr>
        </p:nvSpPr>
        <p:spPr>
          <a:xfrm>
            <a:off x="5499274" y="1503250"/>
            <a:ext cx="28317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Average Case: O(n log n)</a:t>
            </a:r>
            <a:endParaRPr sz="2600"/>
          </a:p>
        </p:txBody>
      </p:sp>
      <p:sp>
        <p:nvSpPr>
          <p:cNvPr id="403" name="Google Shape;403;p35"/>
          <p:cNvSpPr txBox="1">
            <a:spLocks noGrp="1"/>
          </p:cNvSpPr>
          <p:nvPr>
            <p:ph type="subTitle" idx="4"/>
          </p:nvPr>
        </p:nvSpPr>
        <p:spPr>
          <a:xfrm>
            <a:off x="5499261" y="2020660"/>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ea typeface="Bebas Neue"/>
                <a:cs typeface="Times New Roman" panose="02020603050405020304" pitchFamily="18" charset="0"/>
                <a:sym typeface="Bebas Neue"/>
              </a:rPr>
              <a:t>Sorting the orders based on priority.</a:t>
            </a:r>
            <a:endParaRPr dirty="0">
              <a:latin typeface="Times New Roman" panose="02020603050405020304" pitchFamily="18" charset="0"/>
              <a:ea typeface="Bebas Neue"/>
              <a:cs typeface="Times New Roman" panose="02020603050405020304" pitchFamily="18" charset="0"/>
              <a:sym typeface="Bebas Neue"/>
            </a:endParaRPr>
          </a:p>
        </p:txBody>
      </p:sp>
      <p:sp>
        <p:nvSpPr>
          <p:cNvPr id="404" name="Google Shape;404;p35"/>
          <p:cNvSpPr txBox="1">
            <a:spLocks noGrp="1"/>
          </p:cNvSpPr>
          <p:nvPr>
            <p:ph type="title" idx="5"/>
          </p:nvPr>
        </p:nvSpPr>
        <p:spPr>
          <a:xfrm>
            <a:off x="4663811" y="18591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05" name="Google Shape;405;p35"/>
          <p:cNvSpPr txBox="1">
            <a:spLocks noGrp="1"/>
          </p:cNvSpPr>
          <p:nvPr>
            <p:ph type="title" idx="6"/>
          </p:nvPr>
        </p:nvSpPr>
        <p:spPr>
          <a:xfrm>
            <a:off x="1641586" y="3061175"/>
            <a:ext cx="27744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Worst Case: O(n log n)</a:t>
            </a:r>
            <a:endParaRPr/>
          </a:p>
        </p:txBody>
      </p:sp>
      <p:sp>
        <p:nvSpPr>
          <p:cNvPr id="406" name="Google Shape;406;p35"/>
          <p:cNvSpPr txBox="1">
            <a:spLocks noGrp="1"/>
          </p:cNvSpPr>
          <p:nvPr>
            <p:ph type="subTitle" idx="7"/>
          </p:nvPr>
        </p:nvSpPr>
        <p:spPr>
          <a:xfrm>
            <a:off x="1729086" y="3646685"/>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ea typeface="Bebas Neue"/>
                <a:cs typeface="Times New Roman" panose="02020603050405020304" pitchFamily="18" charset="0"/>
                <a:sym typeface="Bebas Neue"/>
              </a:rPr>
              <a:t>Sorting the orders based on priority.</a:t>
            </a:r>
            <a:endParaRPr dirty="0">
              <a:latin typeface="Times New Roman" panose="02020603050405020304" pitchFamily="18" charset="0"/>
              <a:ea typeface="Bebas Neue"/>
              <a:cs typeface="Times New Roman" panose="02020603050405020304" pitchFamily="18" charset="0"/>
              <a:sym typeface="Bebas Neue"/>
            </a:endParaRPr>
          </a:p>
        </p:txBody>
      </p:sp>
      <p:sp>
        <p:nvSpPr>
          <p:cNvPr id="407" name="Google Shape;407;p35"/>
          <p:cNvSpPr txBox="1">
            <a:spLocks noGrp="1"/>
          </p:cNvSpPr>
          <p:nvPr>
            <p:ph type="title" idx="8"/>
          </p:nvPr>
        </p:nvSpPr>
        <p:spPr>
          <a:xfrm>
            <a:off x="806111" y="3237000"/>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08" name="Google Shape;408;p35"/>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
        <p:nvSpPr>
          <p:cNvPr id="409" name="Google Shape;409;p35"/>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
        <p:nvSpPr>
          <p:cNvPr id="410" name="Google Shape;410;p35"/>
          <p:cNvSpPr txBox="1">
            <a:spLocks noGrp="1"/>
          </p:cNvSpPr>
          <p:nvPr>
            <p:ph type="title" idx="14"/>
          </p:nvPr>
        </p:nvSpPr>
        <p:spPr>
          <a:xfrm>
            <a:off x="1967111" y="3646675"/>
            <a:ext cx="711900" cy="34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11" name="Google Shape;411;p3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412" name="Google Shape;412;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5">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data</a:t>
            </a:r>
            <a:endParaRPr sz="1000">
              <a:solidFill>
                <a:schemeClr val="dk1"/>
              </a:solidFill>
              <a:latin typeface="Bebas Neue"/>
              <a:ea typeface="Bebas Neue"/>
              <a:cs typeface="Bebas Neue"/>
              <a:sym typeface="Bebas Neue"/>
            </a:endParaRPr>
          </a:p>
        </p:txBody>
      </p:sp>
      <p:sp>
        <p:nvSpPr>
          <p:cNvPr id="415" name="Google Shape;415;p35">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grpSp>
        <p:nvGrpSpPr>
          <p:cNvPr id="416" name="Google Shape;416;p35"/>
          <p:cNvGrpSpPr/>
          <p:nvPr/>
        </p:nvGrpSpPr>
        <p:grpSpPr>
          <a:xfrm>
            <a:off x="706038" y="312972"/>
            <a:ext cx="140222" cy="140409"/>
            <a:chOff x="2741000" y="199475"/>
            <a:chExt cx="191953" cy="192210"/>
          </a:xfrm>
        </p:grpSpPr>
        <p:sp>
          <p:nvSpPr>
            <p:cNvPr id="417" name="Google Shape;417;p3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6" name="Google Shape;426;p35">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5"/>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35"/>
          <p:cNvGrpSpPr/>
          <p:nvPr/>
        </p:nvGrpSpPr>
        <p:grpSpPr>
          <a:xfrm>
            <a:off x="7671697" y="886552"/>
            <a:ext cx="695830" cy="243805"/>
            <a:chOff x="2271950" y="2722775"/>
            <a:chExt cx="575875" cy="201775"/>
          </a:xfrm>
        </p:grpSpPr>
        <p:sp>
          <p:nvSpPr>
            <p:cNvPr id="429" name="Google Shape;429;p35"/>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5"/>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5"/>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5"/>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5"/>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4" name="Google Shape;434;p35"/>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5"/>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5"/>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5"/>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rot="-1685758">
            <a:off x="933116" y="2782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706061" y="13904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1" name="Google Shape;441;p35"/>
          <p:cNvPicPr preferRelativeResize="0"/>
          <p:nvPr/>
        </p:nvPicPr>
        <p:blipFill rotWithShape="1">
          <a:blip r:embed="rId5">
            <a:alphaModFix/>
          </a:blip>
          <a:srcRect l="3880" r="-3880"/>
          <a:stretch/>
        </p:blipFill>
        <p:spPr>
          <a:xfrm>
            <a:off x="5109825" y="2616231"/>
            <a:ext cx="3595560" cy="1851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6"/>
          <p:cNvSpPr txBox="1">
            <a:spLocks noGrp="1"/>
          </p:cNvSpPr>
          <p:nvPr>
            <p:ph type="title"/>
          </p:nvPr>
        </p:nvSpPr>
        <p:spPr>
          <a:xfrm>
            <a:off x="1487525" y="1222034"/>
            <a:ext cx="2230500" cy="78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Dynamic programming</a:t>
            </a:r>
            <a:endParaRPr sz="2200"/>
          </a:p>
        </p:txBody>
      </p:sp>
      <p:sp>
        <p:nvSpPr>
          <p:cNvPr id="447" name="Google Shape;447;p36"/>
          <p:cNvSpPr txBox="1">
            <a:spLocks noGrp="1"/>
          </p:cNvSpPr>
          <p:nvPr>
            <p:ph type="subTitle" idx="1"/>
          </p:nvPr>
        </p:nvSpPr>
        <p:spPr>
          <a:xfrm>
            <a:off x="1153069" y="2041817"/>
            <a:ext cx="2597151" cy="2195700"/>
          </a:xfrm>
          <a:prstGeom prst="rect">
            <a:avLst/>
          </a:prstGeom>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 sz="1300" dirty="0">
                <a:latin typeface="Times New Roman" panose="02020603050405020304" pitchFamily="18" charset="0"/>
                <a:ea typeface="Bebas Neue"/>
                <a:cs typeface="Times New Roman" panose="02020603050405020304" pitchFamily="18" charset="0"/>
                <a:sym typeface="Bebas Neue"/>
              </a:rPr>
              <a:t>Breaks down the problem into smaller subproblems and solves them recursively.</a:t>
            </a:r>
            <a:endParaRPr sz="1300" dirty="0">
              <a:latin typeface="Times New Roman" panose="02020603050405020304" pitchFamily="18" charset="0"/>
              <a:ea typeface="Bebas Neue"/>
              <a:cs typeface="Times New Roman" panose="02020603050405020304" pitchFamily="18" charset="0"/>
              <a:sym typeface="Bebas Neue"/>
            </a:endParaRPr>
          </a:p>
          <a:p>
            <a:pPr marL="285750" lvl="0" indent="-285750" algn="l" rtl="0">
              <a:lnSpc>
                <a:spcPct val="115000"/>
              </a:lnSpc>
              <a:spcBef>
                <a:spcPts val="0"/>
              </a:spcBef>
              <a:spcAft>
                <a:spcPts val="0"/>
              </a:spcAft>
              <a:buFont typeface="Arial" panose="020B0604020202020204" pitchFamily="34" charset="0"/>
              <a:buChar char="•"/>
            </a:pPr>
            <a:r>
              <a:rPr lang="en" sz="1300" dirty="0">
                <a:latin typeface="Times New Roman" panose="02020603050405020304" pitchFamily="18" charset="0"/>
                <a:ea typeface="Bebas Neue"/>
                <a:cs typeface="Times New Roman" panose="02020603050405020304" pitchFamily="18" charset="0"/>
                <a:sym typeface="Bebas Neue"/>
              </a:rPr>
              <a:t>Challenging to implement due to defining subproblems and handling overlapping subproblems.</a:t>
            </a:r>
            <a:endParaRPr sz="1300" dirty="0">
              <a:latin typeface="Times New Roman" panose="02020603050405020304" pitchFamily="18" charset="0"/>
              <a:ea typeface="Bebas Neue"/>
              <a:cs typeface="Times New Roman" panose="02020603050405020304" pitchFamily="18" charset="0"/>
              <a:sym typeface="Bebas Neue"/>
            </a:endParaRPr>
          </a:p>
          <a:p>
            <a:pPr marL="285750" lvl="0" indent="-285750" algn="l" rtl="0">
              <a:lnSpc>
                <a:spcPct val="115000"/>
              </a:lnSpc>
              <a:spcBef>
                <a:spcPts val="0"/>
              </a:spcBef>
              <a:spcAft>
                <a:spcPts val="0"/>
              </a:spcAft>
              <a:buFont typeface="Arial" panose="020B0604020202020204" pitchFamily="34" charset="0"/>
              <a:buChar char="•"/>
            </a:pPr>
            <a:r>
              <a:rPr lang="en" sz="1300" dirty="0">
                <a:latin typeface="Times New Roman" panose="02020603050405020304" pitchFamily="18" charset="0"/>
                <a:ea typeface="Bebas Neue"/>
                <a:cs typeface="Times New Roman" panose="02020603050405020304" pitchFamily="18" charset="0"/>
                <a:sym typeface="Bebas Neue"/>
              </a:rPr>
              <a:t>Time complexity ranges from O(n^2) to O(2^n), depending on memoization or tabulation efficiency.</a:t>
            </a:r>
            <a:endParaRPr sz="1300" dirty="0">
              <a:latin typeface="Times New Roman" panose="02020603050405020304" pitchFamily="18" charset="0"/>
              <a:ea typeface="Bebas Neue"/>
              <a:cs typeface="Times New Roman" panose="02020603050405020304" pitchFamily="18" charset="0"/>
              <a:sym typeface="Bebas Neue"/>
            </a:endParaRPr>
          </a:p>
          <a:p>
            <a:pPr marL="0" lvl="0" indent="0" algn="l" rtl="0">
              <a:spcBef>
                <a:spcPts val="0"/>
              </a:spcBef>
              <a:spcAft>
                <a:spcPts val="0"/>
              </a:spcAft>
              <a:buClr>
                <a:schemeClr val="hlink"/>
              </a:buClr>
              <a:buSzPts val="1100"/>
              <a:buFont typeface="Arial"/>
              <a:buNone/>
            </a:pPr>
            <a:endParaRPr dirty="0">
              <a:latin typeface="Times New Roman" panose="02020603050405020304" pitchFamily="18" charset="0"/>
              <a:cs typeface="Times New Roman" panose="02020603050405020304" pitchFamily="18" charset="0"/>
            </a:endParaRPr>
          </a:p>
        </p:txBody>
      </p:sp>
      <p:sp>
        <p:nvSpPr>
          <p:cNvPr id="448" name="Google Shape;448;p36"/>
          <p:cNvSpPr txBox="1">
            <a:spLocks noGrp="1"/>
          </p:cNvSpPr>
          <p:nvPr>
            <p:ph type="title" idx="2"/>
          </p:nvPr>
        </p:nvSpPr>
        <p:spPr>
          <a:xfrm>
            <a:off x="4927725" y="1198950"/>
            <a:ext cx="2230500" cy="97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t>Branch and bound dynamic programming</a:t>
            </a:r>
            <a:r>
              <a:rPr lang="en"/>
              <a:t> </a:t>
            </a:r>
            <a:endParaRPr/>
          </a:p>
        </p:txBody>
      </p:sp>
      <p:sp>
        <p:nvSpPr>
          <p:cNvPr id="449" name="Google Shape;449;p36"/>
          <p:cNvSpPr txBox="1">
            <a:spLocks noGrp="1"/>
          </p:cNvSpPr>
          <p:nvPr>
            <p:ph type="subTitle" idx="3"/>
          </p:nvPr>
        </p:nvSpPr>
        <p:spPr>
          <a:xfrm>
            <a:off x="4860376" y="1993813"/>
            <a:ext cx="2706404" cy="2273400"/>
          </a:xfrm>
          <a:prstGeom prst="rect">
            <a:avLst/>
          </a:prstGeom>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 sz="1300" dirty="0">
                <a:latin typeface="Times New Roman" panose="02020603050405020304" pitchFamily="18" charset="0"/>
                <a:ea typeface="Bebas Neue"/>
                <a:cs typeface="Times New Roman" panose="02020603050405020304" pitchFamily="18" charset="0"/>
                <a:sym typeface="Bebas Neue"/>
              </a:rPr>
              <a:t>Systematically searches the solution space, pruning branches that cannot lead to better solutions.</a:t>
            </a:r>
            <a:endParaRPr sz="1300" dirty="0">
              <a:latin typeface="Times New Roman" panose="02020603050405020304" pitchFamily="18" charset="0"/>
              <a:ea typeface="Bebas Neue"/>
              <a:cs typeface="Times New Roman" panose="02020603050405020304" pitchFamily="18" charset="0"/>
              <a:sym typeface="Bebas Neue"/>
            </a:endParaRPr>
          </a:p>
          <a:p>
            <a:pPr marL="285750" lvl="0" indent="-285750" algn="l" rtl="0">
              <a:lnSpc>
                <a:spcPct val="115000"/>
              </a:lnSpc>
              <a:spcBef>
                <a:spcPts val="0"/>
              </a:spcBef>
              <a:spcAft>
                <a:spcPts val="0"/>
              </a:spcAft>
              <a:buFont typeface="Arial" panose="020B0604020202020204" pitchFamily="34" charset="0"/>
              <a:buChar char="•"/>
            </a:pPr>
            <a:r>
              <a:rPr lang="en" sz="1300" dirty="0">
                <a:latin typeface="Times New Roman" panose="02020603050405020304" pitchFamily="18" charset="0"/>
                <a:ea typeface="Bebas Neue"/>
                <a:cs typeface="Times New Roman" panose="02020603050405020304" pitchFamily="18" charset="0"/>
                <a:sym typeface="Bebas Neue"/>
              </a:rPr>
              <a:t>Explores different distribution route combinations to minimize costs while meeting constraints.</a:t>
            </a:r>
            <a:endParaRPr sz="1300" dirty="0">
              <a:latin typeface="Times New Roman" panose="02020603050405020304" pitchFamily="18" charset="0"/>
              <a:ea typeface="Bebas Neue"/>
              <a:cs typeface="Times New Roman" panose="02020603050405020304" pitchFamily="18" charset="0"/>
              <a:sym typeface="Bebas Neue"/>
            </a:endParaRPr>
          </a:p>
          <a:p>
            <a:pPr marL="285750" lvl="0" indent="-285750" algn="l" rtl="0">
              <a:lnSpc>
                <a:spcPct val="115000"/>
              </a:lnSpc>
              <a:spcBef>
                <a:spcPts val="0"/>
              </a:spcBef>
              <a:spcAft>
                <a:spcPts val="0"/>
              </a:spcAft>
              <a:buFont typeface="Arial" panose="020B0604020202020204" pitchFamily="34" charset="0"/>
              <a:buChar char="•"/>
            </a:pPr>
            <a:r>
              <a:rPr lang="en" sz="1300" dirty="0">
                <a:latin typeface="Times New Roman" panose="02020603050405020304" pitchFamily="18" charset="0"/>
                <a:ea typeface="Bebas Neue"/>
                <a:cs typeface="Times New Roman" panose="02020603050405020304" pitchFamily="18" charset="0"/>
                <a:sym typeface="Bebas Neue"/>
              </a:rPr>
              <a:t>Time complexity varies from exponential (O(b^d)) to polynomial (O(n^k)), depending on pruning effectiveness.</a:t>
            </a:r>
            <a:endParaRPr sz="1300" dirty="0">
              <a:latin typeface="Times New Roman" panose="02020603050405020304" pitchFamily="18" charset="0"/>
              <a:ea typeface="Bebas Neue"/>
              <a:cs typeface="Times New Roman" panose="02020603050405020304" pitchFamily="18" charset="0"/>
              <a:sym typeface="Bebas Neue"/>
            </a:endParaRPr>
          </a:p>
          <a:p>
            <a:pPr marL="0" lvl="0" indent="0" algn="r" rtl="0">
              <a:spcBef>
                <a:spcPts val="0"/>
              </a:spcBef>
              <a:spcAft>
                <a:spcPts val="0"/>
              </a:spcAft>
              <a:buClr>
                <a:schemeClr val="hlink"/>
              </a:buClr>
              <a:buSzPts val="1100"/>
              <a:buFont typeface="Arial"/>
              <a:buNone/>
            </a:pPr>
            <a:endParaRPr sz="1300" dirty="0">
              <a:latin typeface="Times New Roman" panose="02020603050405020304" pitchFamily="18" charset="0"/>
              <a:cs typeface="Times New Roman" panose="02020603050405020304" pitchFamily="18" charset="0"/>
            </a:endParaRPr>
          </a:p>
        </p:txBody>
      </p:sp>
      <p:sp>
        <p:nvSpPr>
          <p:cNvPr id="450" name="Google Shape;450;p36"/>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a:t>Comparative Study with Other Algorithms</a:t>
            </a:r>
            <a:endParaRPr sz="3500"/>
          </a:p>
        </p:txBody>
      </p:sp>
      <p:cxnSp>
        <p:nvCxnSpPr>
          <p:cNvPr id="451" name="Google Shape;451;p36"/>
          <p:cNvCxnSpPr/>
          <p:nvPr/>
        </p:nvCxnSpPr>
        <p:spPr>
          <a:xfrm>
            <a:off x="1577221" y="2003263"/>
            <a:ext cx="2051100" cy="0"/>
          </a:xfrm>
          <a:prstGeom prst="straightConnector1">
            <a:avLst/>
          </a:prstGeom>
          <a:noFill/>
          <a:ln w="9525" cap="flat" cmpd="sng">
            <a:solidFill>
              <a:schemeClr val="dk1"/>
            </a:solidFill>
            <a:prstDash val="solid"/>
            <a:round/>
            <a:headEnd type="none" w="med" len="med"/>
            <a:tailEnd type="none" w="med" len="med"/>
          </a:ln>
        </p:spPr>
      </p:cxnSp>
      <p:sp>
        <p:nvSpPr>
          <p:cNvPr id="452" name="Google Shape;452;p36"/>
          <p:cNvSpPr/>
          <p:nvPr/>
        </p:nvSpPr>
        <p:spPr>
          <a:xfrm>
            <a:off x="495420" y="1433358"/>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7813935" y="3244446"/>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4" name="Google Shape;454;p36"/>
          <p:cNvCxnSpPr/>
          <p:nvPr/>
        </p:nvCxnSpPr>
        <p:spPr>
          <a:xfrm>
            <a:off x="5005588" y="1978700"/>
            <a:ext cx="2074800" cy="0"/>
          </a:xfrm>
          <a:prstGeom prst="straightConnector1">
            <a:avLst/>
          </a:prstGeom>
          <a:noFill/>
          <a:ln w="9525" cap="flat" cmpd="sng">
            <a:solidFill>
              <a:schemeClr val="dk1"/>
            </a:solidFill>
            <a:prstDash val="solid"/>
            <a:round/>
            <a:headEnd type="none" w="med" len="med"/>
            <a:tailEnd type="none" w="med" len="med"/>
          </a:ln>
        </p:spPr>
      </p:cxnSp>
      <p:sp>
        <p:nvSpPr>
          <p:cNvPr id="455" name="Google Shape;455;p36"/>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456" name="Google Shape;456;p36"/>
          <p:cNvSpPr/>
          <p:nvPr/>
        </p:nvSpPr>
        <p:spPr>
          <a:xfrm rot="7198710">
            <a:off x="460680" y="328034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57" name="Google Shape;457;p36"/>
          <p:cNvGrpSpPr/>
          <p:nvPr/>
        </p:nvGrpSpPr>
        <p:grpSpPr>
          <a:xfrm>
            <a:off x="7466519" y="1006366"/>
            <a:ext cx="953591" cy="334099"/>
            <a:chOff x="2271950" y="2722775"/>
            <a:chExt cx="575875" cy="201775"/>
          </a:xfrm>
        </p:grpSpPr>
        <p:sp>
          <p:nvSpPr>
            <p:cNvPr id="458" name="Google Shape;458;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36"/>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8084327" y="19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rot="-1685758">
            <a:off x="2198028" y="37475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6"/>
          <p:cNvSpPr/>
          <p:nvPr/>
        </p:nvSpPr>
        <p:spPr>
          <a:xfrm>
            <a:off x="3962501" y="2521855"/>
            <a:ext cx="522000" cy="344399"/>
          </a:xfrm>
          <a:prstGeom prst="rect">
            <a:avLst/>
          </a:prstGeom>
        </p:spPr>
        <p:txBody>
          <a:bodyPr>
            <a:prstTxWarp prst="textPlain">
              <a:avLst/>
            </a:prstTxWarp>
          </a:bodyPr>
          <a:lstStyle/>
          <a:p>
            <a:pPr lvl="0" algn="ctr"/>
            <a:r>
              <a:rPr b="0" i="0">
                <a:ln w="9525" cap="flat" cmpd="sng">
                  <a:solidFill>
                    <a:schemeClr val="dk1"/>
                  </a:solidFill>
                  <a:prstDash val="solid"/>
                  <a:round/>
                  <a:headEnd type="none" w="sm" len="sm"/>
                  <a:tailEnd type="none" w="sm" len="sm"/>
                </a:ln>
                <a:noFill/>
                <a:latin typeface="Bebas Neue"/>
              </a:rPr>
              <a:t>VS</a:t>
            </a:r>
          </a:p>
        </p:txBody>
      </p:sp>
      <p:sp>
        <p:nvSpPr>
          <p:cNvPr id="471" name="Google Shape;471;p36"/>
          <p:cNvSpPr/>
          <p:nvPr/>
        </p:nvSpPr>
        <p:spPr>
          <a:xfrm rot="7201932">
            <a:off x="699052" y="3992556"/>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36"/>
          <p:cNvGrpSpPr/>
          <p:nvPr/>
        </p:nvGrpSpPr>
        <p:grpSpPr>
          <a:xfrm>
            <a:off x="714290" y="1652192"/>
            <a:ext cx="438779" cy="438759"/>
            <a:chOff x="1322640" y="3567702"/>
            <a:chExt cx="437728" cy="437708"/>
          </a:xfrm>
        </p:grpSpPr>
        <p:sp>
          <p:nvSpPr>
            <p:cNvPr id="473" name="Google Shape;473;p36"/>
            <p:cNvSpPr/>
            <p:nvPr/>
          </p:nvSpPr>
          <p:spPr>
            <a:xfrm>
              <a:off x="1331674" y="3567702"/>
              <a:ext cx="198967" cy="43088"/>
            </a:xfrm>
            <a:custGeom>
              <a:avLst/>
              <a:gdLst/>
              <a:ahLst/>
              <a:cxnLst/>
              <a:rect l="l" t="t" r="r" b="b"/>
              <a:pathLst>
                <a:path w="9845" h="2132" extrusionOk="0">
                  <a:moveTo>
                    <a:pt x="650" y="0"/>
                  </a:moveTo>
                  <a:cubicBezTo>
                    <a:pt x="284" y="0"/>
                    <a:pt x="0" y="285"/>
                    <a:pt x="0" y="650"/>
                  </a:cubicBezTo>
                  <a:lnTo>
                    <a:pt x="0" y="2132"/>
                  </a:lnTo>
                  <a:lnTo>
                    <a:pt x="9845" y="2132"/>
                  </a:lnTo>
                  <a:lnTo>
                    <a:pt x="8708" y="305"/>
                  </a:lnTo>
                  <a:cubicBezTo>
                    <a:pt x="8586" y="122"/>
                    <a:pt x="8383" y="0"/>
                    <a:pt x="8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1396063" y="3720308"/>
              <a:ext cx="81244" cy="81648"/>
            </a:xfrm>
            <a:custGeom>
              <a:avLst/>
              <a:gdLst/>
              <a:ahLst/>
              <a:cxnLst/>
              <a:rect l="l" t="t" r="r" b="b"/>
              <a:pathLst>
                <a:path w="4020" h="4040" extrusionOk="0">
                  <a:moveTo>
                    <a:pt x="1" y="0"/>
                  </a:moveTo>
                  <a:lnTo>
                    <a:pt x="1" y="4039"/>
                  </a:lnTo>
                  <a:lnTo>
                    <a:pt x="4020" y="4039"/>
                  </a:lnTo>
                  <a:lnTo>
                    <a:pt x="40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1322640" y="3636214"/>
              <a:ext cx="437728" cy="369196"/>
            </a:xfrm>
            <a:custGeom>
              <a:avLst/>
              <a:gdLst/>
              <a:ahLst/>
              <a:cxnLst/>
              <a:rect l="l" t="t" r="r" b="b"/>
              <a:pathLst>
                <a:path w="21659" h="18268" extrusionOk="0">
                  <a:moveTo>
                    <a:pt x="18959" y="4283"/>
                  </a:moveTo>
                  <a:cubicBezTo>
                    <a:pt x="19304" y="4283"/>
                    <a:pt x="19588" y="4567"/>
                    <a:pt x="19588" y="4912"/>
                  </a:cubicBezTo>
                  <a:cubicBezTo>
                    <a:pt x="19588" y="5257"/>
                    <a:pt x="19304" y="5541"/>
                    <a:pt x="18959" y="5541"/>
                  </a:cubicBezTo>
                  <a:lnTo>
                    <a:pt x="13093" y="5541"/>
                  </a:lnTo>
                  <a:cubicBezTo>
                    <a:pt x="12727" y="5541"/>
                    <a:pt x="12443" y="5257"/>
                    <a:pt x="12443" y="4912"/>
                  </a:cubicBezTo>
                  <a:cubicBezTo>
                    <a:pt x="12443" y="4567"/>
                    <a:pt x="12727" y="4283"/>
                    <a:pt x="13093" y="4283"/>
                  </a:cubicBezTo>
                  <a:close/>
                  <a:moveTo>
                    <a:pt x="18959" y="6820"/>
                  </a:moveTo>
                  <a:cubicBezTo>
                    <a:pt x="19304" y="6820"/>
                    <a:pt x="19588" y="7104"/>
                    <a:pt x="19588" y="7449"/>
                  </a:cubicBezTo>
                  <a:cubicBezTo>
                    <a:pt x="19588" y="7794"/>
                    <a:pt x="19304" y="8079"/>
                    <a:pt x="18959" y="8079"/>
                  </a:cubicBezTo>
                  <a:lnTo>
                    <a:pt x="13093" y="8079"/>
                  </a:lnTo>
                  <a:cubicBezTo>
                    <a:pt x="12727" y="8079"/>
                    <a:pt x="12443" y="7794"/>
                    <a:pt x="12443" y="7449"/>
                  </a:cubicBezTo>
                  <a:cubicBezTo>
                    <a:pt x="12443" y="7104"/>
                    <a:pt x="12727" y="6820"/>
                    <a:pt x="13093" y="6820"/>
                  </a:cubicBezTo>
                  <a:close/>
                  <a:moveTo>
                    <a:pt x="8363" y="2903"/>
                  </a:moveTo>
                  <a:cubicBezTo>
                    <a:pt x="8668" y="2903"/>
                    <a:pt x="8932" y="3146"/>
                    <a:pt x="8932" y="3471"/>
                  </a:cubicBezTo>
                  <a:lnTo>
                    <a:pt x="8932" y="8890"/>
                  </a:lnTo>
                  <a:cubicBezTo>
                    <a:pt x="8932" y="9215"/>
                    <a:pt x="8668" y="9459"/>
                    <a:pt x="8363" y="9459"/>
                  </a:cubicBezTo>
                  <a:lnTo>
                    <a:pt x="2924" y="9459"/>
                  </a:lnTo>
                  <a:cubicBezTo>
                    <a:pt x="2619" y="9459"/>
                    <a:pt x="2355" y="9215"/>
                    <a:pt x="2355" y="8890"/>
                  </a:cubicBezTo>
                  <a:lnTo>
                    <a:pt x="2355" y="3471"/>
                  </a:lnTo>
                  <a:cubicBezTo>
                    <a:pt x="2355" y="3146"/>
                    <a:pt x="2619" y="2903"/>
                    <a:pt x="2924" y="2903"/>
                  </a:cubicBezTo>
                  <a:close/>
                  <a:moveTo>
                    <a:pt x="447" y="0"/>
                  </a:moveTo>
                  <a:lnTo>
                    <a:pt x="447" y="11712"/>
                  </a:lnTo>
                  <a:cubicBezTo>
                    <a:pt x="447" y="12077"/>
                    <a:pt x="731" y="12361"/>
                    <a:pt x="1097" y="12361"/>
                  </a:cubicBezTo>
                  <a:lnTo>
                    <a:pt x="10190" y="12361"/>
                  </a:lnTo>
                  <a:lnTo>
                    <a:pt x="10190" y="14574"/>
                  </a:lnTo>
                  <a:cubicBezTo>
                    <a:pt x="9662" y="14777"/>
                    <a:pt x="9236" y="15203"/>
                    <a:pt x="9033" y="15731"/>
                  </a:cubicBezTo>
                  <a:lnTo>
                    <a:pt x="3695" y="15731"/>
                  </a:lnTo>
                  <a:cubicBezTo>
                    <a:pt x="3431" y="15000"/>
                    <a:pt x="2741" y="14472"/>
                    <a:pt x="1909" y="14472"/>
                  </a:cubicBezTo>
                  <a:cubicBezTo>
                    <a:pt x="853" y="14472"/>
                    <a:pt x="1" y="15325"/>
                    <a:pt x="1" y="16360"/>
                  </a:cubicBezTo>
                  <a:cubicBezTo>
                    <a:pt x="1" y="17415"/>
                    <a:pt x="853" y="18268"/>
                    <a:pt x="1909" y="18268"/>
                  </a:cubicBezTo>
                  <a:cubicBezTo>
                    <a:pt x="2741" y="18268"/>
                    <a:pt x="3431" y="17740"/>
                    <a:pt x="3695" y="17010"/>
                  </a:cubicBezTo>
                  <a:lnTo>
                    <a:pt x="9033" y="17010"/>
                  </a:lnTo>
                  <a:cubicBezTo>
                    <a:pt x="9297" y="17740"/>
                    <a:pt x="10007" y="18268"/>
                    <a:pt x="10840" y="18268"/>
                  </a:cubicBezTo>
                  <a:cubicBezTo>
                    <a:pt x="11652" y="18268"/>
                    <a:pt x="12362" y="17740"/>
                    <a:pt x="12626" y="17010"/>
                  </a:cubicBezTo>
                  <a:lnTo>
                    <a:pt x="17964" y="17010"/>
                  </a:lnTo>
                  <a:cubicBezTo>
                    <a:pt x="18228" y="17740"/>
                    <a:pt x="18918" y="18268"/>
                    <a:pt x="19750" y="18268"/>
                  </a:cubicBezTo>
                  <a:cubicBezTo>
                    <a:pt x="20806" y="18268"/>
                    <a:pt x="21658" y="17415"/>
                    <a:pt x="21658" y="16360"/>
                  </a:cubicBezTo>
                  <a:cubicBezTo>
                    <a:pt x="21658" y="15325"/>
                    <a:pt x="20806" y="14472"/>
                    <a:pt x="19750" y="14472"/>
                  </a:cubicBezTo>
                  <a:cubicBezTo>
                    <a:pt x="18918" y="14472"/>
                    <a:pt x="18228" y="15000"/>
                    <a:pt x="17964" y="15731"/>
                  </a:cubicBezTo>
                  <a:lnTo>
                    <a:pt x="12626" y="15731"/>
                  </a:lnTo>
                  <a:cubicBezTo>
                    <a:pt x="12443" y="15203"/>
                    <a:pt x="11997" y="14777"/>
                    <a:pt x="11469" y="14574"/>
                  </a:cubicBezTo>
                  <a:lnTo>
                    <a:pt x="11469" y="12361"/>
                  </a:lnTo>
                  <a:lnTo>
                    <a:pt x="20582" y="12361"/>
                  </a:lnTo>
                  <a:cubicBezTo>
                    <a:pt x="20928" y="12361"/>
                    <a:pt x="21212" y="12077"/>
                    <a:pt x="21212" y="11712"/>
                  </a:cubicBezTo>
                  <a:lnTo>
                    <a:pt x="21212" y="629"/>
                  </a:lnTo>
                  <a:cubicBezTo>
                    <a:pt x="21212" y="284"/>
                    <a:pt x="20928" y="0"/>
                    <a:pt x="20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6"/>
          <p:cNvGrpSpPr/>
          <p:nvPr/>
        </p:nvGrpSpPr>
        <p:grpSpPr>
          <a:xfrm>
            <a:off x="8032818" y="3510474"/>
            <a:ext cx="438779" cy="344395"/>
            <a:chOff x="4946475" y="3016009"/>
            <a:chExt cx="437728" cy="343570"/>
          </a:xfrm>
        </p:grpSpPr>
        <p:sp>
          <p:nvSpPr>
            <p:cNvPr id="477" name="Google Shape;477;p36"/>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6"/>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6"/>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6"/>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6">
            <a:hlinkClick r:id="rId3" action="ppaction://hlinksldjump"/>
          </p:cNvPr>
          <p:cNvSpPr txBox="1"/>
          <p:nvPr/>
        </p:nvSpPr>
        <p:spPr>
          <a:xfrm>
            <a:off x="1068525" y="275775"/>
            <a:ext cx="522000" cy="2148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1000">
                <a:solidFill>
                  <a:schemeClr val="dk1"/>
                </a:solidFill>
                <a:latin typeface="Bebas Neue"/>
                <a:ea typeface="Bebas Neue"/>
                <a:cs typeface="Bebas Neue"/>
                <a:sym typeface="Bebas Neue"/>
              </a:rPr>
              <a:t>data</a:t>
            </a:r>
            <a:endParaRPr sz="1000">
              <a:solidFill>
                <a:schemeClr val="dk1"/>
              </a:solidFill>
              <a:latin typeface="Bebas Neue"/>
              <a:ea typeface="Bebas Neue"/>
              <a:cs typeface="Bebas Neue"/>
              <a:sym typeface="Bebas Neue"/>
            </a:endParaRPr>
          </a:p>
        </p:txBody>
      </p:sp>
      <p:sp>
        <p:nvSpPr>
          <p:cNvPr id="485" name="Google Shape;485;p36">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486" name="Google Shape;486;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 </a:t>
            </a:r>
            <a:endParaRPr sz="1000">
              <a:solidFill>
                <a:schemeClr val="dk1"/>
              </a:solidFill>
              <a:latin typeface="Bebas Neue"/>
              <a:ea typeface="Bebas Neue"/>
              <a:cs typeface="Bebas Neue"/>
              <a:sym typeface="Bebas Neue"/>
            </a:endParaRPr>
          </a:p>
        </p:txBody>
      </p:sp>
      <p:grpSp>
        <p:nvGrpSpPr>
          <p:cNvPr id="487" name="Google Shape;487;p36"/>
          <p:cNvGrpSpPr/>
          <p:nvPr/>
        </p:nvGrpSpPr>
        <p:grpSpPr>
          <a:xfrm>
            <a:off x="706038" y="312972"/>
            <a:ext cx="140222" cy="140409"/>
            <a:chOff x="2741000" y="199475"/>
            <a:chExt cx="191953" cy="192210"/>
          </a:xfrm>
        </p:grpSpPr>
        <p:sp>
          <p:nvSpPr>
            <p:cNvPr id="488" name="Google Shape;488;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7" name="Google Shape;497;p36">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7"/>
          <p:cNvSpPr txBox="1">
            <a:spLocks noGrp="1"/>
          </p:cNvSpPr>
          <p:nvPr>
            <p:ph type="title"/>
          </p:nvPr>
        </p:nvSpPr>
        <p:spPr>
          <a:xfrm>
            <a:off x="4384500" y="613225"/>
            <a:ext cx="4045200" cy="76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a:t>
            </a:r>
            <a:endParaRPr dirty="0"/>
          </a:p>
        </p:txBody>
      </p:sp>
      <p:sp>
        <p:nvSpPr>
          <p:cNvPr id="503" name="Google Shape;503;p37"/>
          <p:cNvSpPr txBox="1">
            <a:spLocks noGrp="1"/>
          </p:cNvSpPr>
          <p:nvPr>
            <p:ph type="subTitle" idx="1"/>
          </p:nvPr>
        </p:nvSpPr>
        <p:spPr>
          <a:xfrm>
            <a:off x="4375160" y="1381825"/>
            <a:ext cx="4490740" cy="29505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SzPts val="1500"/>
              <a:buFont typeface="Bebas Neue"/>
              <a:buChar char="●"/>
            </a:pPr>
            <a:r>
              <a:rPr lang="en" sz="1500" dirty="0">
                <a:latin typeface="Times New Roman" panose="02020603050405020304" pitchFamily="18" charset="0"/>
                <a:ea typeface="Bebas Neue"/>
                <a:cs typeface="Times New Roman" panose="02020603050405020304" pitchFamily="18" charset="0"/>
                <a:sym typeface="Bebas Neue"/>
              </a:rPr>
              <a:t>Dynamic Programming and Branch and Bound offer alternative approaches for optimizing distribution routes.</a:t>
            </a:r>
            <a:endParaRPr sz="1500" dirty="0">
              <a:latin typeface="Times New Roman" panose="02020603050405020304" pitchFamily="18" charset="0"/>
              <a:ea typeface="Bebas Neue"/>
              <a:cs typeface="Times New Roman" panose="02020603050405020304" pitchFamily="18" charset="0"/>
              <a:sym typeface="Bebas Neue"/>
            </a:endParaRPr>
          </a:p>
          <a:p>
            <a:pPr marL="457200" lvl="0" indent="-323850" algn="l" rtl="0">
              <a:lnSpc>
                <a:spcPct val="115000"/>
              </a:lnSpc>
              <a:spcBef>
                <a:spcPts val="0"/>
              </a:spcBef>
              <a:spcAft>
                <a:spcPts val="0"/>
              </a:spcAft>
              <a:buSzPts val="1500"/>
              <a:buFont typeface="Bebas Neue"/>
              <a:buChar char="●"/>
            </a:pPr>
            <a:r>
              <a:rPr lang="en" sz="1500" dirty="0">
                <a:latin typeface="Times New Roman" panose="02020603050405020304" pitchFamily="18" charset="0"/>
                <a:ea typeface="Bebas Neue"/>
                <a:cs typeface="Times New Roman" panose="02020603050405020304" pitchFamily="18" charset="0"/>
                <a:sym typeface="Bebas Neue"/>
              </a:rPr>
              <a:t>Dynamic Programming requires careful subproblem definition and may have exponential time complexity.</a:t>
            </a:r>
            <a:endParaRPr sz="1500" dirty="0">
              <a:latin typeface="Times New Roman" panose="02020603050405020304" pitchFamily="18" charset="0"/>
              <a:ea typeface="Bebas Neue"/>
              <a:cs typeface="Times New Roman" panose="02020603050405020304" pitchFamily="18" charset="0"/>
              <a:sym typeface="Bebas Neue"/>
            </a:endParaRPr>
          </a:p>
          <a:p>
            <a:pPr marL="457200" lvl="0" indent="-323850" algn="l" rtl="0">
              <a:lnSpc>
                <a:spcPct val="115000"/>
              </a:lnSpc>
              <a:spcBef>
                <a:spcPts val="0"/>
              </a:spcBef>
              <a:spcAft>
                <a:spcPts val="0"/>
              </a:spcAft>
              <a:buSzPts val="1500"/>
              <a:buFont typeface="Bebas Neue"/>
              <a:buChar char="●"/>
            </a:pPr>
            <a:r>
              <a:rPr lang="en" sz="1500" dirty="0">
                <a:latin typeface="Times New Roman" panose="02020603050405020304" pitchFamily="18" charset="0"/>
                <a:ea typeface="Bebas Neue"/>
                <a:cs typeface="Times New Roman" panose="02020603050405020304" pitchFamily="18" charset="0"/>
                <a:sym typeface="Bebas Neue"/>
              </a:rPr>
              <a:t>Branch and Bound can provide optimal solutions but may have high computational complexity, especially in the worst case.</a:t>
            </a:r>
            <a:endParaRPr sz="1500" dirty="0">
              <a:latin typeface="Times New Roman" panose="02020603050405020304" pitchFamily="18" charset="0"/>
              <a:ea typeface="Bebas Neue"/>
              <a:cs typeface="Times New Roman" panose="02020603050405020304" pitchFamily="18" charset="0"/>
              <a:sym typeface="Bebas Neue"/>
            </a:endParaRPr>
          </a:p>
          <a:p>
            <a:pPr marL="457200" lvl="0" indent="-323850" algn="l" rtl="0">
              <a:lnSpc>
                <a:spcPct val="115000"/>
              </a:lnSpc>
              <a:spcBef>
                <a:spcPts val="0"/>
              </a:spcBef>
              <a:spcAft>
                <a:spcPts val="0"/>
              </a:spcAft>
              <a:buSzPts val="1500"/>
              <a:buFont typeface="Bebas Neue"/>
              <a:buChar char="●"/>
            </a:pPr>
            <a:r>
              <a:rPr lang="en" sz="1500" dirty="0">
                <a:latin typeface="Times New Roman" panose="02020603050405020304" pitchFamily="18" charset="0"/>
                <a:ea typeface="Bebas Neue"/>
                <a:cs typeface="Times New Roman" panose="02020603050405020304" pitchFamily="18" charset="0"/>
                <a:sym typeface="Bebas Neue"/>
              </a:rPr>
              <a:t>Greedy Algorithm remains efficient for small to medium-sized instances, balancing simplicity and performance.</a:t>
            </a:r>
            <a:endParaRPr sz="1500" dirty="0">
              <a:latin typeface="Times New Roman" panose="02020603050405020304" pitchFamily="18" charset="0"/>
              <a:ea typeface="Bebas Neue"/>
              <a:cs typeface="Times New Roman" panose="02020603050405020304" pitchFamily="18" charset="0"/>
              <a:sym typeface="Bebas Neue"/>
            </a:endParaRPr>
          </a:p>
          <a:p>
            <a:pPr marL="0" lvl="0" indent="0" algn="r" rtl="0">
              <a:spcBef>
                <a:spcPts val="0"/>
              </a:spcBef>
              <a:spcAft>
                <a:spcPts val="0"/>
              </a:spcAft>
              <a:buNone/>
            </a:pPr>
            <a:endParaRPr sz="1800" dirty="0">
              <a:latin typeface="Times New Roman" panose="02020603050405020304" pitchFamily="18" charset="0"/>
              <a:ea typeface="Bebas Neue"/>
              <a:cs typeface="Times New Roman" panose="02020603050405020304" pitchFamily="18" charset="0"/>
              <a:sym typeface="Bebas Neue"/>
            </a:endParaRPr>
          </a:p>
        </p:txBody>
      </p:sp>
      <p:sp>
        <p:nvSpPr>
          <p:cNvPr id="504" name="Google Shape;504;p37"/>
          <p:cNvSpPr/>
          <p:nvPr/>
        </p:nvSpPr>
        <p:spPr>
          <a:xfrm>
            <a:off x="4247638" y="16214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6" name="Google Shape;506;p37"/>
          <p:cNvGrpSpPr/>
          <p:nvPr/>
        </p:nvGrpSpPr>
        <p:grpSpPr>
          <a:xfrm>
            <a:off x="706057" y="956975"/>
            <a:ext cx="3107245" cy="3299166"/>
            <a:chOff x="299357" y="956975"/>
            <a:chExt cx="3107245" cy="3299166"/>
          </a:xfrm>
        </p:grpSpPr>
        <p:grpSp>
          <p:nvGrpSpPr>
            <p:cNvPr id="507" name="Google Shape;507;p37"/>
            <p:cNvGrpSpPr/>
            <p:nvPr/>
          </p:nvGrpSpPr>
          <p:grpSpPr>
            <a:xfrm>
              <a:off x="2494950" y="1297100"/>
              <a:ext cx="65475" cy="397950"/>
              <a:chOff x="2551425" y="1409425"/>
              <a:chExt cx="65475" cy="397950"/>
            </a:xfrm>
          </p:grpSpPr>
          <p:sp>
            <p:nvSpPr>
              <p:cNvPr id="508" name="Google Shape;508;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37"/>
            <p:cNvGrpSpPr/>
            <p:nvPr/>
          </p:nvGrpSpPr>
          <p:grpSpPr>
            <a:xfrm>
              <a:off x="901100" y="956975"/>
              <a:ext cx="472550" cy="202200"/>
              <a:chOff x="1441900" y="2926313"/>
              <a:chExt cx="472550" cy="202200"/>
            </a:xfrm>
          </p:grpSpPr>
          <p:sp>
            <p:nvSpPr>
              <p:cNvPr id="519" name="Google Shape;519;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37"/>
            <p:cNvGrpSpPr/>
            <p:nvPr/>
          </p:nvGrpSpPr>
          <p:grpSpPr>
            <a:xfrm>
              <a:off x="1280200" y="1078550"/>
              <a:ext cx="1043050" cy="1488400"/>
              <a:chOff x="910475" y="761863"/>
              <a:chExt cx="1043050" cy="1488400"/>
            </a:xfrm>
          </p:grpSpPr>
          <p:sp>
            <p:nvSpPr>
              <p:cNvPr id="525" name="Google Shape;525;p37"/>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37"/>
            <p:cNvGrpSpPr/>
            <p:nvPr/>
          </p:nvGrpSpPr>
          <p:grpSpPr>
            <a:xfrm>
              <a:off x="1941575" y="2024713"/>
              <a:ext cx="875600" cy="1088925"/>
              <a:chOff x="5962175" y="478150"/>
              <a:chExt cx="875600" cy="1088925"/>
            </a:xfrm>
          </p:grpSpPr>
          <p:sp>
            <p:nvSpPr>
              <p:cNvPr id="537" name="Google Shape;537;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37"/>
            <p:cNvGrpSpPr/>
            <p:nvPr/>
          </p:nvGrpSpPr>
          <p:grpSpPr>
            <a:xfrm>
              <a:off x="807106" y="1645871"/>
              <a:ext cx="612965" cy="612965"/>
              <a:chOff x="5208200" y="980975"/>
              <a:chExt cx="440475" cy="440475"/>
            </a:xfrm>
          </p:grpSpPr>
          <p:sp>
            <p:nvSpPr>
              <p:cNvPr id="543" name="Google Shape;543;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5" name="Google Shape;545;p37"/>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7"/>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9" name="Google Shape;549;p37"/>
            <p:cNvGrpSpPr/>
            <p:nvPr/>
          </p:nvGrpSpPr>
          <p:grpSpPr>
            <a:xfrm>
              <a:off x="299357" y="3264591"/>
              <a:ext cx="953591" cy="334099"/>
              <a:chOff x="2271950" y="2722775"/>
              <a:chExt cx="575875" cy="201775"/>
            </a:xfrm>
          </p:grpSpPr>
          <p:sp>
            <p:nvSpPr>
              <p:cNvPr id="550" name="Google Shape;550;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7"/>
            <p:cNvGrpSpPr/>
            <p:nvPr/>
          </p:nvGrpSpPr>
          <p:grpSpPr>
            <a:xfrm>
              <a:off x="2710772" y="1830439"/>
              <a:ext cx="695830" cy="243805"/>
              <a:chOff x="2271950" y="2722775"/>
              <a:chExt cx="575875" cy="201775"/>
            </a:xfrm>
          </p:grpSpPr>
          <p:sp>
            <p:nvSpPr>
              <p:cNvPr id="556" name="Google Shape;556;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1" name="Google Shape;561;p37"/>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37"/>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cxnSp>
        <p:nvCxnSpPr>
          <p:cNvPr id="569" name="Google Shape;569;p37"/>
          <p:cNvCxnSpPr/>
          <p:nvPr/>
        </p:nvCxnSpPr>
        <p:spPr>
          <a:xfrm>
            <a:off x="4600500" y="1381813"/>
            <a:ext cx="3829200" cy="0"/>
          </a:xfrm>
          <a:prstGeom prst="straightConnector1">
            <a:avLst/>
          </a:prstGeom>
          <a:noFill/>
          <a:ln w="9525" cap="flat" cmpd="sng">
            <a:solidFill>
              <a:schemeClr val="dk1"/>
            </a:solidFill>
            <a:prstDash val="solid"/>
            <a:round/>
            <a:headEnd type="none" w="med" len="med"/>
            <a:tailEnd type="none" w="med" len="med"/>
          </a:ln>
        </p:spPr>
      </p:cxnSp>
      <p:sp>
        <p:nvSpPr>
          <p:cNvPr id="570" name="Google Shape;570;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data</a:t>
            </a:r>
            <a:endParaRPr sz="1000">
              <a:solidFill>
                <a:schemeClr val="dk1"/>
              </a:solidFill>
              <a:latin typeface="Bebas Neue"/>
              <a:ea typeface="Bebas Neue"/>
              <a:cs typeface="Bebas Neue"/>
              <a:sym typeface="Bebas Neue"/>
            </a:endParaRPr>
          </a:p>
        </p:txBody>
      </p:sp>
      <p:sp>
        <p:nvSpPr>
          <p:cNvPr id="573" name="Google Shape;573;p37">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574" name="Google Shape;574;p37">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a:solidFill>
                <a:schemeClr val="dk1"/>
              </a:solidFill>
              <a:latin typeface="Bebas Neue"/>
              <a:ea typeface="Bebas Neue"/>
              <a:cs typeface="Bebas Neue"/>
              <a:sym typeface="Bebas Neue"/>
            </a:endParaRPr>
          </a:p>
        </p:txBody>
      </p:sp>
      <p:grpSp>
        <p:nvGrpSpPr>
          <p:cNvPr id="575" name="Google Shape;575;p37"/>
          <p:cNvGrpSpPr/>
          <p:nvPr/>
        </p:nvGrpSpPr>
        <p:grpSpPr>
          <a:xfrm>
            <a:off x="706038" y="312972"/>
            <a:ext cx="140222" cy="140409"/>
            <a:chOff x="2741000" y="199475"/>
            <a:chExt cx="191953" cy="192210"/>
          </a:xfrm>
        </p:grpSpPr>
        <p:sp>
          <p:nvSpPr>
            <p:cNvPr id="576" name="Google Shape;576;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5" name="Google Shape;585;p37">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38"/>
          <p:cNvSpPr txBox="1">
            <a:spLocks noGrp="1"/>
          </p:cNvSpPr>
          <p:nvPr>
            <p:ph type="title"/>
          </p:nvPr>
        </p:nvSpPr>
        <p:spPr>
          <a:xfrm>
            <a:off x="714300" y="553450"/>
            <a:ext cx="2301900" cy="72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PSEUDOCODE:</a:t>
            </a:r>
            <a:endParaRPr sz="2800"/>
          </a:p>
        </p:txBody>
      </p:sp>
      <p:sp>
        <p:nvSpPr>
          <p:cNvPr id="591" name="Google Shape;591;p3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592" name="Google Shape;592;p38"/>
          <p:cNvSpPr/>
          <p:nvPr/>
        </p:nvSpPr>
        <p:spPr>
          <a:xfrm>
            <a:off x="5414751" y="7775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8216276" y="9543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rot="-1685758">
            <a:off x="5045528" y="1289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7626025" y="9177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8359576" y="17266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DATA</a:t>
            </a:r>
            <a:endParaRPr sz="1000">
              <a:solidFill>
                <a:schemeClr val="dk1"/>
              </a:solidFill>
              <a:latin typeface="Bebas Neue"/>
              <a:ea typeface="Bebas Neue"/>
              <a:cs typeface="Bebas Neue"/>
              <a:sym typeface="Bebas Neue"/>
            </a:endParaRPr>
          </a:p>
        </p:txBody>
      </p:sp>
      <p:sp>
        <p:nvSpPr>
          <p:cNvPr id="600" name="Google Shape;600;p38">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grpSp>
        <p:nvGrpSpPr>
          <p:cNvPr id="601" name="Google Shape;601;p38"/>
          <p:cNvGrpSpPr/>
          <p:nvPr/>
        </p:nvGrpSpPr>
        <p:grpSpPr>
          <a:xfrm>
            <a:off x="706038" y="312972"/>
            <a:ext cx="140222" cy="140409"/>
            <a:chOff x="2741000" y="199475"/>
            <a:chExt cx="191953" cy="192210"/>
          </a:xfrm>
        </p:grpSpPr>
        <p:sp>
          <p:nvSpPr>
            <p:cNvPr id="602" name="Google Shape;602;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1" name="Google Shape;611;p38">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txBox="1"/>
          <p:nvPr/>
        </p:nvSpPr>
        <p:spPr>
          <a:xfrm>
            <a:off x="714300" y="1026275"/>
            <a:ext cx="7140000" cy="349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dk1"/>
                </a:solidFill>
                <a:latin typeface="Times New Roman" panose="02020603050405020304" pitchFamily="18" charset="0"/>
                <a:ea typeface="Bebas Neue"/>
                <a:cs typeface="Times New Roman" panose="02020603050405020304" pitchFamily="18" charset="0"/>
                <a:sym typeface="Bebas Neue"/>
              </a:rPr>
              <a:t>1. Initialize Supply Chain Management Object:</a:t>
            </a:r>
            <a:endParaRPr u="sng" dirty="0">
              <a:solidFill>
                <a:schemeClr val="dk1"/>
              </a:solidFill>
              <a:latin typeface="Times New Roman" panose="02020603050405020304" pitchFamily="18" charset="0"/>
              <a:ea typeface="Bebas Neue"/>
              <a:cs typeface="Times New Roman" panose="02020603050405020304" pitchFamily="18" charset="0"/>
              <a:sym typeface="Bebas Neue"/>
            </a:endParaRPr>
          </a:p>
          <a:p>
            <a:pPr marL="0" lvl="0" indent="0" algn="l" rtl="0">
              <a:spcBef>
                <a:spcPts val="0"/>
              </a:spcBef>
              <a:spcAft>
                <a:spcPts val="0"/>
              </a:spcAft>
              <a:buNone/>
            </a:pPr>
            <a:r>
              <a:rPr lang="en" dirty="0">
                <a:solidFill>
                  <a:schemeClr val="dk1"/>
                </a:solidFill>
                <a:latin typeface="Times New Roman" panose="02020603050405020304" pitchFamily="18" charset="0"/>
                <a:ea typeface="Bebas Neue"/>
                <a:cs typeface="Times New Roman" panose="02020603050405020304" pitchFamily="18" charset="0"/>
                <a:sym typeface="Bebas Neue"/>
              </a:rPr>
              <a:t>   - Create a class named Supply Chain Management with orders and suppliers attributes.</a:t>
            </a:r>
            <a:endParaRPr dirty="0">
              <a:solidFill>
                <a:schemeClr val="dk1"/>
              </a:solidFill>
              <a:latin typeface="Times New Roman" panose="02020603050405020304" pitchFamily="18" charset="0"/>
              <a:ea typeface="Bebas Neue"/>
              <a:cs typeface="Times New Roman" panose="02020603050405020304" pitchFamily="18" charset="0"/>
              <a:sym typeface="Bebas Neue"/>
            </a:endParaRPr>
          </a:p>
          <a:p>
            <a:pPr marL="0" lvl="0" indent="0" algn="l" rtl="0">
              <a:spcBef>
                <a:spcPts val="0"/>
              </a:spcBef>
              <a:spcAft>
                <a:spcPts val="0"/>
              </a:spcAft>
              <a:buNone/>
            </a:pPr>
            <a:r>
              <a:rPr lang="en" u="sng" dirty="0">
                <a:solidFill>
                  <a:schemeClr val="dk1"/>
                </a:solidFill>
                <a:latin typeface="Times New Roman" panose="02020603050405020304" pitchFamily="18" charset="0"/>
                <a:ea typeface="Bebas Neue"/>
                <a:cs typeface="Times New Roman" panose="02020603050405020304" pitchFamily="18" charset="0"/>
                <a:sym typeface="Bebas Neue"/>
              </a:rPr>
              <a:t>2. Demand Forecasting:</a:t>
            </a:r>
            <a:endParaRPr u="sng" dirty="0">
              <a:solidFill>
                <a:schemeClr val="dk1"/>
              </a:solidFill>
              <a:latin typeface="Times New Roman" panose="02020603050405020304" pitchFamily="18" charset="0"/>
              <a:ea typeface="Bebas Neue"/>
              <a:cs typeface="Times New Roman" panose="02020603050405020304" pitchFamily="18" charset="0"/>
              <a:sym typeface="Bebas Neue"/>
            </a:endParaRPr>
          </a:p>
          <a:p>
            <a:pPr marL="0" lvl="0" indent="0" algn="l" rtl="0">
              <a:spcBef>
                <a:spcPts val="0"/>
              </a:spcBef>
              <a:spcAft>
                <a:spcPts val="0"/>
              </a:spcAft>
              <a:buNone/>
            </a:pPr>
            <a:r>
              <a:rPr lang="en" dirty="0">
                <a:solidFill>
                  <a:schemeClr val="dk1"/>
                </a:solidFill>
                <a:latin typeface="Times New Roman" panose="02020603050405020304" pitchFamily="18" charset="0"/>
                <a:ea typeface="Bebas Neue"/>
                <a:cs typeface="Times New Roman" panose="02020603050405020304" pitchFamily="18" charset="0"/>
                <a:sym typeface="Bebas Neue"/>
              </a:rPr>
              <a:t>   - For each order, prompt user input for forecasted quantity and update the order data.</a:t>
            </a:r>
            <a:endParaRPr dirty="0">
              <a:solidFill>
                <a:schemeClr val="dk1"/>
              </a:solidFill>
              <a:latin typeface="Times New Roman" panose="02020603050405020304" pitchFamily="18" charset="0"/>
              <a:ea typeface="Bebas Neue"/>
              <a:cs typeface="Times New Roman" panose="02020603050405020304" pitchFamily="18" charset="0"/>
              <a:sym typeface="Bebas Neue"/>
            </a:endParaRPr>
          </a:p>
          <a:p>
            <a:pPr marL="0" lvl="0" indent="0" algn="l" rtl="0">
              <a:spcBef>
                <a:spcPts val="0"/>
              </a:spcBef>
              <a:spcAft>
                <a:spcPts val="0"/>
              </a:spcAft>
              <a:buNone/>
            </a:pPr>
            <a:r>
              <a:rPr lang="en" u="sng" dirty="0">
                <a:solidFill>
                  <a:schemeClr val="dk1"/>
                </a:solidFill>
                <a:latin typeface="Times New Roman" panose="02020603050405020304" pitchFamily="18" charset="0"/>
                <a:ea typeface="Bebas Neue"/>
                <a:cs typeface="Times New Roman" panose="02020603050405020304" pitchFamily="18" charset="0"/>
                <a:sym typeface="Bebas Neue"/>
              </a:rPr>
              <a:t>3.Optimize Costs</a:t>
            </a:r>
            <a:endParaRPr u="sng" dirty="0">
              <a:solidFill>
                <a:schemeClr val="dk1"/>
              </a:solidFill>
              <a:latin typeface="Times New Roman" panose="02020603050405020304" pitchFamily="18" charset="0"/>
              <a:ea typeface="Bebas Neue"/>
              <a:cs typeface="Times New Roman" panose="02020603050405020304" pitchFamily="18" charset="0"/>
              <a:sym typeface="Bebas Neue"/>
            </a:endParaRPr>
          </a:p>
          <a:p>
            <a:pPr marL="0" lvl="0" indent="0" algn="l" rtl="0">
              <a:spcBef>
                <a:spcPts val="0"/>
              </a:spcBef>
              <a:spcAft>
                <a:spcPts val="0"/>
              </a:spcAft>
              <a:buNone/>
            </a:pPr>
            <a:r>
              <a:rPr lang="en" dirty="0">
                <a:solidFill>
                  <a:schemeClr val="dk1"/>
                </a:solidFill>
                <a:latin typeface="Times New Roman" panose="02020603050405020304" pitchFamily="18" charset="0"/>
                <a:ea typeface="Bebas Neue"/>
                <a:cs typeface="Times New Roman" panose="02020603050405020304" pitchFamily="18" charset="0"/>
                <a:sym typeface="Bebas Neue"/>
              </a:rPr>
              <a:t>   - Calculate total cost for each supplier based on forecasted quantities and price per unit.</a:t>
            </a:r>
            <a:endParaRPr dirty="0">
              <a:solidFill>
                <a:schemeClr val="dk1"/>
              </a:solidFill>
              <a:latin typeface="Times New Roman" panose="02020603050405020304" pitchFamily="18" charset="0"/>
              <a:ea typeface="Bebas Neue"/>
              <a:cs typeface="Times New Roman" panose="02020603050405020304" pitchFamily="18" charset="0"/>
              <a:sym typeface="Bebas Neue"/>
            </a:endParaRPr>
          </a:p>
          <a:p>
            <a:pPr marL="0" lvl="0" indent="0" algn="l" rtl="0">
              <a:spcBef>
                <a:spcPts val="0"/>
              </a:spcBef>
              <a:spcAft>
                <a:spcPts val="0"/>
              </a:spcAft>
              <a:buNone/>
            </a:pPr>
            <a:r>
              <a:rPr lang="en" u="sng" dirty="0">
                <a:solidFill>
                  <a:schemeClr val="dk1"/>
                </a:solidFill>
                <a:latin typeface="Times New Roman" panose="02020603050405020304" pitchFamily="18" charset="0"/>
                <a:ea typeface="Bebas Neue"/>
                <a:cs typeface="Times New Roman" panose="02020603050405020304" pitchFamily="18" charset="0"/>
                <a:sym typeface="Bebas Neue"/>
              </a:rPr>
              <a:t>4. Route Planning</a:t>
            </a:r>
            <a:endParaRPr u="sng" dirty="0">
              <a:solidFill>
                <a:schemeClr val="dk1"/>
              </a:solidFill>
              <a:latin typeface="Times New Roman" panose="02020603050405020304" pitchFamily="18" charset="0"/>
              <a:ea typeface="Bebas Neue"/>
              <a:cs typeface="Times New Roman" panose="02020603050405020304" pitchFamily="18" charset="0"/>
              <a:sym typeface="Bebas Neue"/>
            </a:endParaRPr>
          </a:p>
          <a:p>
            <a:pPr marL="0" lvl="0" indent="0" algn="l" rtl="0">
              <a:spcBef>
                <a:spcPts val="0"/>
              </a:spcBef>
              <a:spcAft>
                <a:spcPts val="0"/>
              </a:spcAft>
              <a:buNone/>
            </a:pPr>
            <a:r>
              <a:rPr lang="en" dirty="0">
                <a:solidFill>
                  <a:schemeClr val="dk1"/>
                </a:solidFill>
                <a:latin typeface="Times New Roman" panose="02020603050405020304" pitchFamily="18" charset="0"/>
                <a:ea typeface="Bebas Neue"/>
                <a:cs typeface="Times New Roman" panose="02020603050405020304" pitchFamily="18" charset="0"/>
                <a:sym typeface="Bebas Neue"/>
              </a:rPr>
              <a:t>   - Sort orders by priority.</a:t>
            </a:r>
            <a:endParaRPr dirty="0">
              <a:solidFill>
                <a:schemeClr val="dk1"/>
              </a:solidFill>
              <a:latin typeface="Times New Roman" panose="02020603050405020304" pitchFamily="18" charset="0"/>
              <a:ea typeface="Bebas Neue"/>
              <a:cs typeface="Times New Roman" panose="02020603050405020304" pitchFamily="18" charset="0"/>
              <a:sym typeface="Bebas Neue"/>
            </a:endParaRPr>
          </a:p>
          <a:p>
            <a:pPr marL="0" lvl="0" indent="0" algn="l" rtl="0">
              <a:spcBef>
                <a:spcPts val="0"/>
              </a:spcBef>
              <a:spcAft>
                <a:spcPts val="0"/>
              </a:spcAft>
              <a:buNone/>
            </a:pPr>
            <a:r>
              <a:rPr lang="en" dirty="0">
                <a:solidFill>
                  <a:schemeClr val="dk1"/>
                </a:solidFill>
                <a:latin typeface="Times New Roman" panose="02020603050405020304" pitchFamily="18" charset="0"/>
                <a:ea typeface="Bebas Neue"/>
                <a:cs typeface="Times New Roman" panose="02020603050405020304" pitchFamily="18" charset="0"/>
                <a:sym typeface="Bebas Neue"/>
              </a:rPr>
              <a:t>   - Iterate over orders:</a:t>
            </a:r>
            <a:endParaRPr dirty="0">
              <a:solidFill>
                <a:schemeClr val="dk1"/>
              </a:solidFill>
              <a:latin typeface="Times New Roman" panose="02020603050405020304" pitchFamily="18" charset="0"/>
              <a:ea typeface="Bebas Neue"/>
              <a:cs typeface="Times New Roman" panose="02020603050405020304" pitchFamily="18" charset="0"/>
              <a:sym typeface="Bebas Neue"/>
            </a:endParaRPr>
          </a:p>
          <a:p>
            <a:pPr marL="0" lvl="0" indent="0" algn="l" rtl="0">
              <a:spcBef>
                <a:spcPts val="0"/>
              </a:spcBef>
              <a:spcAft>
                <a:spcPts val="0"/>
              </a:spcAft>
              <a:buNone/>
            </a:pPr>
            <a:r>
              <a:rPr lang="en" dirty="0">
                <a:solidFill>
                  <a:schemeClr val="dk1"/>
                </a:solidFill>
                <a:latin typeface="Times New Roman" panose="02020603050405020304" pitchFamily="18" charset="0"/>
                <a:ea typeface="Bebas Neue"/>
                <a:cs typeface="Times New Roman" panose="02020603050405020304" pitchFamily="18" charset="0"/>
                <a:sym typeface="Bebas Neue"/>
              </a:rPr>
              <a:t>   - Check if adding the order to distribution route keeps total cost within budget.</a:t>
            </a:r>
            <a:endParaRPr dirty="0">
              <a:solidFill>
                <a:schemeClr val="dk1"/>
              </a:solidFill>
              <a:latin typeface="Times New Roman" panose="02020603050405020304" pitchFamily="18" charset="0"/>
              <a:ea typeface="Bebas Neue"/>
              <a:cs typeface="Times New Roman" panose="02020603050405020304" pitchFamily="18" charset="0"/>
              <a:sym typeface="Bebas Neue"/>
            </a:endParaRPr>
          </a:p>
          <a:p>
            <a:pPr marL="0" lvl="0" indent="0" algn="l" rtl="0">
              <a:spcBef>
                <a:spcPts val="0"/>
              </a:spcBef>
              <a:spcAft>
                <a:spcPts val="0"/>
              </a:spcAft>
              <a:buNone/>
            </a:pPr>
            <a:r>
              <a:rPr lang="en" dirty="0">
                <a:solidFill>
                  <a:schemeClr val="dk1"/>
                </a:solidFill>
                <a:latin typeface="Times New Roman" panose="02020603050405020304" pitchFamily="18" charset="0"/>
                <a:ea typeface="Bebas Neue"/>
                <a:cs typeface="Times New Roman" panose="02020603050405020304" pitchFamily="18" charset="0"/>
                <a:sym typeface="Bebas Neue"/>
              </a:rPr>
              <a:t>   - Add order to route if cost is within budget and current stock is sufficient.</a:t>
            </a:r>
            <a:endParaRPr dirty="0">
              <a:solidFill>
                <a:schemeClr val="dk1"/>
              </a:solidFill>
              <a:latin typeface="Times New Roman" panose="02020603050405020304" pitchFamily="18" charset="0"/>
              <a:ea typeface="Bebas Neue"/>
              <a:cs typeface="Times New Roman" panose="02020603050405020304" pitchFamily="18" charset="0"/>
              <a:sym typeface="Bebas Neue"/>
            </a:endParaRPr>
          </a:p>
          <a:p>
            <a:pPr marL="0" lvl="0" indent="0" algn="l" rtl="0">
              <a:spcBef>
                <a:spcPts val="0"/>
              </a:spcBef>
              <a:spcAft>
                <a:spcPts val="0"/>
              </a:spcAft>
              <a:buNone/>
            </a:pPr>
            <a:r>
              <a:rPr lang="en" u="sng" dirty="0">
                <a:solidFill>
                  <a:schemeClr val="dk1"/>
                </a:solidFill>
                <a:latin typeface="Times New Roman" panose="02020603050405020304" pitchFamily="18" charset="0"/>
                <a:ea typeface="Bebas Neue"/>
                <a:cs typeface="Times New Roman" panose="02020603050405020304" pitchFamily="18" charset="0"/>
                <a:sym typeface="Bebas Neue"/>
              </a:rPr>
              <a:t>5. Input Data and Execution:</a:t>
            </a:r>
            <a:endParaRPr u="sng" dirty="0">
              <a:solidFill>
                <a:schemeClr val="dk1"/>
              </a:solidFill>
              <a:latin typeface="Times New Roman" panose="02020603050405020304" pitchFamily="18" charset="0"/>
              <a:ea typeface="Bebas Neue"/>
              <a:cs typeface="Times New Roman" panose="02020603050405020304" pitchFamily="18" charset="0"/>
              <a:sym typeface="Bebas Neue"/>
            </a:endParaRPr>
          </a:p>
          <a:p>
            <a:pPr marL="0" lvl="0" indent="0" algn="l" rtl="0">
              <a:spcBef>
                <a:spcPts val="0"/>
              </a:spcBef>
              <a:spcAft>
                <a:spcPts val="0"/>
              </a:spcAft>
              <a:buNone/>
            </a:pPr>
            <a:r>
              <a:rPr lang="en" dirty="0">
                <a:solidFill>
                  <a:schemeClr val="dk1"/>
                </a:solidFill>
                <a:latin typeface="Times New Roman" panose="02020603050405020304" pitchFamily="18" charset="0"/>
                <a:ea typeface="Bebas Neue"/>
                <a:cs typeface="Times New Roman" panose="02020603050405020304" pitchFamily="18" charset="0"/>
                <a:sym typeface="Bebas Neue"/>
              </a:rPr>
              <a:t>   - Input order and supplier data, budget, and current stock.</a:t>
            </a:r>
            <a:endParaRPr dirty="0">
              <a:solidFill>
                <a:schemeClr val="dk1"/>
              </a:solidFill>
              <a:latin typeface="Times New Roman" panose="02020603050405020304" pitchFamily="18" charset="0"/>
              <a:ea typeface="Bebas Neue"/>
              <a:cs typeface="Times New Roman" panose="02020603050405020304" pitchFamily="18" charset="0"/>
              <a:sym typeface="Bebas Neue"/>
            </a:endParaRPr>
          </a:p>
          <a:p>
            <a:pPr marL="0" lvl="0" indent="0" algn="l" rtl="0">
              <a:spcBef>
                <a:spcPts val="0"/>
              </a:spcBef>
              <a:spcAft>
                <a:spcPts val="0"/>
              </a:spcAft>
              <a:buNone/>
            </a:pPr>
            <a:r>
              <a:rPr lang="en" dirty="0">
                <a:solidFill>
                  <a:schemeClr val="dk1"/>
                </a:solidFill>
                <a:latin typeface="Times New Roman" panose="02020603050405020304" pitchFamily="18" charset="0"/>
                <a:ea typeface="Bebas Neue"/>
                <a:cs typeface="Times New Roman" panose="02020603050405020304" pitchFamily="18" charset="0"/>
                <a:sym typeface="Bebas Neue"/>
              </a:rPr>
              <a:t>   - Create Supply Chain Management instance.</a:t>
            </a:r>
            <a:endParaRPr dirty="0">
              <a:solidFill>
                <a:schemeClr val="dk1"/>
              </a:solidFill>
              <a:latin typeface="Times New Roman" panose="02020603050405020304" pitchFamily="18" charset="0"/>
              <a:ea typeface="Bebas Neue"/>
              <a:cs typeface="Times New Roman" panose="02020603050405020304" pitchFamily="18" charset="0"/>
              <a:sym typeface="Bebas Neue"/>
            </a:endParaRPr>
          </a:p>
          <a:p>
            <a:pPr marL="0" lvl="0" indent="0" algn="l" rtl="0">
              <a:spcBef>
                <a:spcPts val="0"/>
              </a:spcBef>
              <a:spcAft>
                <a:spcPts val="0"/>
              </a:spcAft>
              <a:buNone/>
            </a:pPr>
            <a:r>
              <a:rPr lang="en" dirty="0">
                <a:solidFill>
                  <a:schemeClr val="dk1"/>
                </a:solidFill>
                <a:latin typeface="Times New Roman" panose="02020603050405020304" pitchFamily="18" charset="0"/>
                <a:ea typeface="Bebas Neue"/>
                <a:cs typeface="Times New Roman" panose="02020603050405020304" pitchFamily="18" charset="0"/>
                <a:sym typeface="Bebas Neue"/>
              </a:rPr>
              <a:t>   - Execute demand forecasting, cost optimization, and route planning methods.</a:t>
            </a:r>
            <a:endParaRPr dirty="0">
              <a:solidFill>
                <a:schemeClr val="dk1"/>
              </a:solidFill>
              <a:latin typeface="Times New Roman" panose="02020603050405020304" pitchFamily="18" charset="0"/>
              <a:ea typeface="Bebas Neue"/>
              <a:cs typeface="Times New Roman" panose="02020603050405020304" pitchFamily="18" charset="0"/>
              <a:sym typeface="Bebas Neue"/>
            </a:endParaRPr>
          </a:p>
          <a:p>
            <a:pPr marL="0" lvl="0" indent="0" algn="l" rtl="0">
              <a:spcBef>
                <a:spcPts val="0"/>
              </a:spcBef>
              <a:spcAft>
                <a:spcPts val="0"/>
              </a:spcAft>
              <a:buNone/>
            </a:pPr>
            <a:r>
              <a:rPr lang="en" dirty="0">
                <a:solidFill>
                  <a:schemeClr val="dk1"/>
                </a:solidFill>
                <a:latin typeface="Times New Roman" panose="02020603050405020304" pitchFamily="18" charset="0"/>
                <a:ea typeface="Bebas Neue"/>
                <a:cs typeface="Times New Roman" panose="02020603050405020304" pitchFamily="18" charset="0"/>
                <a:sym typeface="Bebas Neue"/>
              </a:rPr>
              <a:t>   - Display selected distribution routes.</a:t>
            </a:r>
            <a:endParaRPr dirty="0">
              <a:solidFill>
                <a:schemeClr val="dk1"/>
              </a:solidFill>
              <a:latin typeface="Times New Roman" panose="02020603050405020304" pitchFamily="18" charset="0"/>
              <a:ea typeface="Bebas Neue"/>
              <a:cs typeface="Times New Roman" panose="02020603050405020304" pitchFamily="18" charset="0"/>
              <a:sym typeface="Bebas Neue"/>
            </a:endParaRPr>
          </a:p>
          <a:p>
            <a:pPr marL="0" lvl="0" indent="0" algn="l" rtl="0">
              <a:spcBef>
                <a:spcPts val="0"/>
              </a:spcBef>
              <a:spcAft>
                <a:spcPts val="0"/>
              </a:spcAft>
              <a:buNone/>
            </a:pPr>
            <a:endParaRPr dirty="0">
              <a:solidFill>
                <a:schemeClr val="dk1"/>
              </a:solidFill>
              <a:latin typeface="Times New Roman" panose="02020603050405020304" pitchFamily="18" charset="0"/>
              <a:ea typeface="Bebas Neue"/>
              <a:cs typeface="Times New Roman" panose="02020603050405020304" pitchFamily="18" charset="0"/>
              <a:sym typeface="Bebas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6"/>
        <p:cNvGrpSpPr/>
        <p:nvPr/>
      </p:nvGrpSpPr>
      <p:grpSpPr>
        <a:xfrm>
          <a:off x="0" y="0"/>
          <a:ext cx="0" cy="0"/>
          <a:chOff x="0" y="0"/>
          <a:chExt cx="0" cy="0"/>
        </a:xfrm>
      </p:grpSpPr>
      <p:sp>
        <p:nvSpPr>
          <p:cNvPr id="617" name="Google Shape;617;p39"/>
          <p:cNvSpPr/>
          <p:nvPr/>
        </p:nvSpPr>
        <p:spPr>
          <a:xfrm>
            <a:off x="4951838" y="38718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a:off x="4323201" y="41754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rot="-1685758">
            <a:off x="4253003" y="3304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21" name="Google Shape;621;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9">
            <a:hlinkClick r:id="rId4" action="ppaction://hlinksldjump"/>
          </p:cNvPr>
          <p:cNvSpPr txBox="1"/>
          <p:nvPr/>
        </p:nvSpPr>
        <p:spPr>
          <a:xfrm>
            <a:off x="1083900" y="275775"/>
            <a:ext cx="522000" cy="2148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1000">
                <a:solidFill>
                  <a:schemeClr val="dk1"/>
                </a:solidFill>
                <a:latin typeface="Bebas Neue"/>
                <a:ea typeface="Bebas Neue"/>
                <a:cs typeface="Bebas Neue"/>
                <a:sym typeface="Bebas Neue"/>
              </a:rPr>
              <a:t>DATA</a:t>
            </a:r>
            <a:endParaRPr sz="1000">
              <a:solidFill>
                <a:schemeClr val="dk1"/>
              </a:solidFill>
              <a:latin typeface="Bebas Neue"/>
              <a:ea typeface="Bebas Neue"/>
              <a:cs typeface="Bebas Neue"/>
              <a:sym typeface="Bebas Neue"/>
            </a:endParaRPr>
          </a:p>
        </p:txBody>
      </p:sp>
      <p:sp>
        <p:nvSpPr>
          <p:cNvPr id="624" name="Google Shape;624;p39">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grpSp>
        <p:nvGrpSpPr>
          <p:cNvPr id="625" name="Google Shape;625;p39"/>
          <p:cNvGrpSpPr/>
          <p:nvPr/>
        </p:nvGrpSpPr>
        <p:grpSpPr>
          <a:xfrm>
            <a:off x="706038" y="312972"/>
            <a:ext cx="140222" cy="140409"/>
            <a:chOff x="2741000" y="199475"/>
            <a:chExt cx="191953" cy="192210"/>
          </a:xfrm>
        </p:grpSpPr>
        <p:sp>
          <p:nvSpPr>
            <p:cNvPr id="626" name="Google Shape;626;p3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5" name="Google Shape;635;p39">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6" name="Google Shape;636;p39"/>
          <p:cNvPicPr preferRelativeResize="0"/>
          <p:nvPr/>
        </p:nvPicPr>
        <p:blipFill>
          <a:blip r:embed="rId6">
            <a:alphaModFix/>
          </a:blip>
          <a:stretch>
            <a:fillRect/>
          </a:stretch>
        </p:blipFill>
        <p:spPr>
          <a:xfrm>
            <a:off x="2131499" y="761063"/>
            <a:ext cx="6066247" cy="3781200"/>
          </a:xfrm>
          <a:prstGeom prst="rect">
            <a:avLst/>
          </a:prstGeom>
          <a:noFill/>
          <a:ln>
            <a:noFill/>
          </a:ln>
        </p:spPr>
      </p:pic>
      <p:sp>
        <p:nvSpPr>
          <p:cNvPr id="637" name="Google Shape;637;p39"/>
          <p:cNvSpPr txBox="1"/>
          <p:nvPr/>
        </p:nvSpPr>
        <p:spPr>
          <a:xfrm>
            <a:off x="882800" y="513650"/>
            <a:ext cx="3115800" cy="59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900">
                <a:solidFill>
                  <a:schemeClr val="dk1"/>
                </a:solidFill>
                <a:latin typeface="Bebas Neue"/>
                <a:ea typeface="Bebas Neue"/>
                <a:cs typeface="Bebas Neue"/>
                <a:sym typeface="Bebas Neue"/>
              </a:rPr>
              <a:t>OUTPUT:</a:t>
            </a:r>
            <a:endParaRPr sz="2900">
              <a:solidFill>
                <a:schemeClr val="dk1"/>
              </a:solidFill>
              <a:latin typeface="Bebas Neue"/>
              <a:ea typeface="Bebas Neue"/>
              <a:cs typeface="Bebas Neue"/>
              <a:sym typeface="Bebas Neue"/>
            </a:endParaRPr>
          </a:p>
          <a:p>
            <a:pPr marL="0" lvl="0" indent="0" algn="l" rtl="0">
              <a:spcBef>
                <a:spcPts val="0"/>
              </a:spcBef>
              <a:spcAft>
                <a:spcPts val="0"/>
              </a:spcAft>
              <a:buNone/>
            </a:pPr>
            <a:endParaRPr sz="2900">
              <a:solidFill>
                <a:schemeClr val="dk1"/>
              </a:solidFill>
              <a:latin typeface="Bebas Neue"/>
              <a:ea typeface="Bebas Neue"/>
              <a:cs typeface="Bebas Neue"/>
              <a:sym typeface="Bebas Neue"/>
            </a:endParaRPr>
          </a:p>
        </p:txBody>
      </p:sp>
    </p:spTree>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654</Words>
  <Application>Microsoft Office PowerPoint</Application>
  <PresentationFormat>On-screen Show (16:9)</PresentationFormat>
  <Paragraphs>95</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Bebas Neue</vt:lpstr>
      <vt:lpstr>Arial</vt:lpstr>
      <vt:lpstr>Arimo</vt:lpstr>
      <vt:lpstr>Anaheim</vt:lpstr>
      <vt:lpstr>YAFdJjTk5UU 0</vt:lpstr>
      <vt:lpstr>Times New Roman</vt:lpstr>
      <vt:lpstr>Roboto Condensed Light</vt:lpstr>
      <vt:lpstr>Data Analysis for Business by Slidesgo</vt:lpstr>
      <vt:lpstr>PowerPoint Presentation</vt:lpstr>
      <vt:lpstr>Introduction</vt:lpstr>
      <vt:lpstr>Algorithm Design Technique</vt:lpstr>
      <vt:lpstr>sorting</vt:lpstr>
      <vt:lpstr>Time Complexity Analysis</vt:lpstr>
      <vt:lpstr>Dynamic programming</vt:lpstr>
      <vt:lpstr>REsult</vt:lpstr>
      <vt:lpstr>PSEUDOCODE: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RAJITHA ANANTHAKRISHNAN</dc:creator>
  <cp:lastModifiedBy>Parth Bhunia</cp:lastModifiedBy>
  <cp:revision>2</cp:revision>
  <dcterms:modified xsi:type="dcterms:W3CDTF">2024-03-11T16:34:49Z</dcterms:modified>
</cp:coreProperties>
</file>