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376619-A69C-469F-95CA-155842D02CD2}">
  <a:tblStyle styleId="{52376619-A69C-469F-95CA-155842D02C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MavenPro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dba920ea8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dba920ea8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dba920ea8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dba920ea8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dba920ea8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dba920ea8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dba920ea8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dba920ea8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dba920ea8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dba920ea8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dba920ea8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fdba920ea8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dba920ea8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fdba920ea8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dba9210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dba9210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Banking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Menu driven application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Open Sans"/>
              <a:buChar char="●"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The bank management system is an application for maintaining a customer’s account in a bank. 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Font typeface="Open Sans"/>
              <a:buChar char="●"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system provides the access to the customer 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-to create an account,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-deposit/withdraw the cash from his account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- view reports of all accounts present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Mysql workbench for database connection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Vscode to write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Languages: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-python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-mysql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Operating system windows 10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</a:t>
            </a:r>
            <a:r>
              <a:rPr lang="en"/>
              <a:t>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6" name="Google Shape;296;p1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{52376619-A69C-469F-95CA-155842D02CD2}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Module Name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Account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Opens new account by </a:t>
                      </a:r>
                      <a:r>
                        <a:rPr lang="en"/>
                        <a:t>accepting customers details.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 details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 new details of customer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Transaction and close balance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 perform transactions like withdraw amount.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Also check transaction details and balance.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Snapshots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3799575" cy="20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7"/>
          <p:cNvPicPr preferRelativeResize="0"/>
          <p:nvPr/>
        </p:nvPicPr>
        <p:blipFill rotWithShape="1">
          <a:blip r:embed="rId4">
            <a:alphaModFix/>
          </a:blip>
          <a:srcRect b="6933" l="0" r="0" t="0"/>
          <a:stretch/>
        </p:blipFill>
        <p:spPr>
          <a:xfrm>
            <a:off x="4704700" y="1750275"/>
            <a:ext cx="3732150" cy="20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7"/>
          <p:cNvSpPr txBox="1"/>
          <p:nvPr/>
        </p:nvSpPr>
        <p:spPr>
          <a:xfrm>
            <a:off x="941150" y="4078200"/>
            <a:ext cx="23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Account table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5347625" y="4078200"/>
            <a:ext cx="205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Amount table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running main file:</a:t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5275"/>
            <a:ext cx="8991600" cy="24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500" y="1633364"/>
            <a:ext cx="5226575" cy="2460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Userdefine function</a:t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400" y="1597875"/>
            <a:ext cx="4500550" cy="26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Thank You…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