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5" Type="http://schemas.microsoft.com/office/2020/02/relationships/classificationlabels" Target="docMetadata/LabelInfo.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1"/>
  </p:notesMasterIdLst>
  <p:handoutMasterIdLst>
    <p:handoutMasterId r:id="rId22"/>
  </p:handoutMasterIdLst>
  <p:sldIdLst>
    <p:sldId id="305" r:id="rId5"/>
    <p:sldId id="296" r:id="rId6"/>
    <p:sldId id="306" r:id="rId7"/>
    <p:sldId id="259" r:id="rId8"/>
    <p:sldId id="311" r:id="rId9"/>
    <p:sldId id="312" r:id="rId10"/>
    <p:sldId id="314" r:id="rId11"/>
    <p:sldId id="317" r:id="rId12"/>
    <p:sldId id="318" r:id="rId13"/>
    <p:sldId id="319" r:id="rId14"/>
    <p:sldId id="325" r:id="rId15"/>
    <p:sldId id="320" r:id="rId16"/>
    <p:sldId id="321" r:id="rId17"/>
    <p:sldId id="322" r:id="rId18"/>
    <p:sldId id="323" r:id="rId19"/>
    <p:sldId id="32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D7D9"/>
    <a:srgbClr val="93D3D9"/>
    <a:srgbClr val="AAD6FF"/>
    <a:srgbClr val="B2C8CD"/>
    <a:srgbClr val="CCD8D6"/>
    <a:srgbClr val="4F5945"/>
    <a:srgbClr val="73292A"/>
    <a:srgbClr val="7F867A"/>
    <a:srgbClr val="A65B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879" autoAdjust="0"/>
  </p:normalViewPr>
  <p:slideViewPr>
    <p:cSldViewPr snapToGrid="0">
      <p:cViewPr>
        <p:scale>
          <a:sx n="77" d="100"/>
          <a:sy n="77" d="100"/>
        </p:scale>
        <p:origin x="-120" y="43"/>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2" d="100"/>
          <a:sy n="82" d="100"/>
        </p:scale>
        <p:origin x="2784"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26" Type="http://schemas.openxmlformats.org/officeDocument/2006/relationships/theme" Target="theme/theme1.xml" /><Relationship Id="rId3" Type="http://schemas.openxmlformats.org/officeDocument/2006/relationships/customXml" Target="../customXml/item3.xml" /><Relationship Id="rId21" Type="http://schemas.openxmlformats.org/officeDocument/2006/relationships/notesMaster" Target="notesMasters/notesMaster1.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viewProps" Target="viewProps.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presProps" Target="presProps.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commentAuthors" Target="commentAuthors.xml" /><Relationship Id="rId28" Type="http://schemas.microsoft.com/office/2018/10/relationships/authors" Target="authors.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handoutMaster" Target="handoutMasters/handoutMaster1.xml" /><Relationship Id="rId27" Type="http://schemas.openxmlformats.org/officeDocument/2006/relationships/tableStyles" Target="tableStyles.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3</c:v>
                </c:pt>
              </c:strCache>
            </c:strRef>
          </c:tx>
          <c:spPr>
            <a:solidFill>
              <a:schemeClr val="tx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accent3"/>
                    </a:solidFill>
                    <a:latin typeface="Gill Sans Nova Light" panose="020B0302020104020203" pitchFamily="34" charset="0"/>
                    <a:ea typeface="+mn-ea"/>
                    <a:cs typeface="Gill Sans Light" panose="020B0302020104020203" pitchFamily="34" charset="-79"/>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Q4</c:v>
                </c:pt>
                <c:pt idx="1">
                  <c:v>Q3</c:v>
                </c:pt>
                <c:pt idx="2">
                  <c:v>Q2</c:v>
                </c:pt>
                <c:pt idx="3">
                  <c:v>Q1</c:v>
                </c:pt>
              </c:strCache>
            </c:strRef>
          </c:cat>
          <c:val>
            <c:numRef>
              <c:f>Sheet1!$B$2:$B$5</c:f>
              <c:numCache>
                <c:formatCode>_(* #,##0.0_);_(* \(#,##0.0\);_(* "-"??_);_(@_)</c:formatCode>
                <c:ptCount val="4"/>
                <c:pt idx="0">
                  <c:v>4.5</c:v>
                </c:pt>
                <c:pt idx="1">
                  <c:v>3.5</c:v>
                </c:pt>
                <c:pt idx="2">
                  <c:v>2.5</c:v>
                </c:pt>
                <c:pt idx="3">
                  <c:v>4.3</c:v>
                </c:pt>
              </c:numCache>
            </c:numRef>
          </c:val>
          <c:extLst>
            <c:ext xmlns:c16="http://schemas.microsoft.com/office/drawing/2014/chart" uri="{C3380CC4-5D6E-409C-BE32-E72D297353CC}">
              <c16:uniqueId val="{00000000-1E9C-4A65-A8F3-E9D1E444F69B}"/>
            </c:ext>
          </c:extLst>
        </c:ser>
        <c:ser>
          <c:idx val="1"/>
          <c:order val="1"/>
          <c:tx>
            <c:strRef>
              <c:f>Sheet1!$C$1</c:f>
              <c:strCache>
                <c:ptCount val="1"/>
                <c:pt idx="0">
                  <c:v>Series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accent3"/>
                    </a:solidFill>
                    <a:latin typeface="Gill Sans Nova Light" panose="020B0302020104020203" pitchFamily="34" charset="0"/>
                    <a:ea typeface="+mn-ea"/>
                    <a:cs typeface="Gill Sans Light" panose="020B0302020104020203" pitchFamily="34" charset="-79"/>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Q4</c:v>
                </c:pt>
                <c:pt idx="1">
                  <c:v>Q3</c:v>
                </c:pt>
                <c:pt idx="2">
                  <c:v>Q2</c:v>
                </c:pt>
                <c:pt idx="3">
                  <c:v>Q1</c:v>
                </c:pt>
              </c:strCache>
            </c:strRef>
          </c:cat>
          <c:val>
            <c:numRef>
              <c:f>Sheet1!$C$2:$C$5</c:f>
              <c:numCache>
                <c:formatCode>_(* #,##0.0_);_(* \(#,##0.0\);_(* "-"??_);_(@_)</c:formatCode>
                <c:ptCount val="4"/>
                <c:pt idx="0">
                  <c:v>2.8</c:v>
                </c:pt>
                <c:pt idx="1">
                  <c:v>1.8</c:v>
                </c:pt>
                <c:pt idx="2">
                  <c:v>4.4000000000000004</c:v>
                </c:pt>
                <c:pt idx="3">
                  <c:v>2.4</c:v>
                </c:pt>
              </c:numCache>
            </c:numRef>
          </c:val>
          <c:extLst>
            <c:ext xmlns:c16="http://schemas.microsoft.com/office/drawing/2014/chart" uri="{C3380CC4-5D6E-409C-BE32-E72D297353CC}">
              <c16:uniqueId val="{00000001-1E9C-4A65-A8F3-E9D1E444F69B}"/>
            </c:ext>
          </c:extLst>
        </c:ser>
        <c:ser>
          <c:idx val="2"/>
          <c:order val="2"/>
          <c:tx>
            <c:strRef>
              <c:f>Sheet1!$D$1</c:f>
              <c:strCache>
                <c:ptCount val="1"/>
                <c:pt idx="0">
                  <c:v>Series 1</c:v>
                </c:pt>
              </c:strCache>
            </c:strRef>
          </c:tx>
          <c:spPr>
            <a:solidFill>
              <a:schemeClr val="accent2">
                <a:lumMod val="40000"/>
                <a:lumOff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accent3"/>
                    </a:solidFill>
                    <a:latin typeface="Gill Sans Nova Light" panose="020B0302020104020203" pitchFamily="34" charset="0"/>
                    <a:ea typeface="+mn-ea"/>
                    <a:cs typeface="Gill Sans Light" panose="020B0302020104020203" pitchFamily="34" charset="-79"/>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Q4</c:v>
                </c:pt>
                <c:pt idx="1">
                  <c:v>Q3</c:v>
                </c:pt>
                <c:pt idx="2">
                  <c:v>Q2</c:v>
                </c:pt>
                <c:pt idx="3">
                  <c:v>Q1</c:v>
                </c:pt>
              </c:strCache>
            </c:strRef>
          </c:cat>
          <c:val>
            <c:numRef>
              <c:f>Sheet1!$D$2:$D$5</c:f>
              <c:numCache>
                <c:formatCode>_(* #,##0.0_);_(* \(#,##0.0\);_(* "-"??_);_(@_)</c:formatCode>
                <c:ptCount val="4"/>
                <c:pt idx="0">
                  <c:v>5</c:v>
                </c:pt>
                <c:pt idx="1">
                  <c:v>3</c:v>
                </c:pt>
                <c:pt idx="2">
                  <c:v>2</c:v>
                </c:pt>
                <c:pt idx="3">
                  <c:v>2</c:v>
                </c:pt>
              </c:numCache>
            </c:numRef>
          </c:val>
          <c:extLst>
            <c:ext xmlns:c16="http://schemas.microsoft.com/office/drawing/2014/chart" uri="{C3380CC4-5D6E-409C-BE32-E72D297353CC}">
              <c16:uniqueId val="{00000002-1E9C-4A65-A8F3-E9D1E444F69B}"/>
            </c:ext>
          </c:extLst>
        </c:ser>
        <c:dLbls>
          <c:dLblPos val="outEnd"/>
          <c:showLegendKey val="0"/>
          <c:showVal val="1"/>
          <c:showCatName val="0"/>
          <c:showSerName val="0"/>
          <c:showPercent val="0"/>
          <c:showBubbleSize val="0"/>
        </c:dLbls>
        <c:gapWidth val="182"/>
        <c:axId val="1111705064"/>
        <c:axId val="1111706704"/>
      </c:barChart>
      <c:catAx>
        <c:axId val="1111705064"/>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accent3"/>
                </a:solidFill>
                <a:latin typeface="Gill Sans Nova Light" panose="020B0302020104020203" pitchFamily="34" charset="0"/>
                <a:ea typeface="+mn-ea"/>
                <a:cs typeface="Gill Sans Light" panose="020B0302020104020203" pitchFamily="34" charset="-79"/>
              </a:defRPr>
            </a:pPr>
            <a:endParaRPr lang="en-US"/>
          </a:p>
        </c:txPr>
        <c:crossAx val="1111706704"/>
        <c:crosses val="autoZero"/>
        <c:auto val="1"/>
        <c:lblAlgn val="ctr"/>
        <c:lblOffset val="100"/>
        <c:noMultiLvlLbl val="0"/>
      </c:catAx>
      <c:valAx>
        <c:axId val="1111706704"/>
        <c:scaling>
          <c:orientation val="minMax"/>
        </c:scaling>
        <c:delete val="0"/>
        <c:axPos val="l"/>
        <c:majorGridlines>
          <c:spPr>
            <a:ln w="9525" cap="flat" cmpd="sng" algn="ctr">
              <a:solidFill>
                <a:schemeClr val="tx1">
                  <a:lumMod val="15000"/>
                  <a:lumOff val="85000"/>
                </a:schemeClr>
              </a:solidFill>
              <a:round/>
            </a:ln>
            <a:effectLst/>
          </c:spPr>
        </c:majorGridlines>
        <c:numFmt formatCode="_(* #,##0.0_);_(* \(#,##0.0\);_(* &quot;-&quot;??_);_(@_)"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accent3"/>
                </a:solidFill>
                <a:latin typeface="Gill Sans Nova Light" panose="020B0302020104020203" pitchFamily="34" charset="0"/>
                <a:ea typeface="+mn-ea"/>
                <a:cs typeface="Gill Sans Light" panose="020B0302020104020203" pitchFamily="34" charset="-79"/>
              </a:defRPr>
            </a:pPr>
            <a:endParaRPr lang="en-US"/>
          </a:p>
        </c:txPr>
        <c:crossAx val="11117050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accent3"/>
              </a:solidFill>
              <a:latin typeface="Gill Sans Nova Light" panose="020B0302020104020203" pitchFamily="34" charset="0"/>
              <a:ea typeface="+mn-ea"/>
              <a:cs typeface="Gill Sans Light" panose="020B0302020104020203" pitchFamily="34" charset="-79"/>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49852A6-C536-198B-0B36-808C24FAAF6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F40B29C-E84A-E4D1-8998-1A961EC23BA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2A5AE42-7DC1-8140-9B13-146984FDEF22}" type="datetimeFigureOut">
              <a:rPr lang="en-US" smtClean="0"/>
              <a:t>7/30/2024</a:t>
            </a:fld>
            <a:endParaRPr lang="en-US" dirty="0"/>
          </a:p>
        </p:txBody>
      </p:sp>
      <p:sp>
        <p:nvSpPr>
          <p:cNvPr id="4" name="Footer Placeholder 3">
            <a:extLst>
              <a:ext uri="{FF2B5EF4-FFF2-40B4-BE49-F238E27FC236}">
                <a16:creationId xmlns:a16="http://schemas.microsoft.com/office/drawing/2014/main" id="{FCCE4DE7-ED89-D264-F004-38F2DF4879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F7E8591-FF54-5A00-A703-95ABC16B78D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7369B77-94AB-0344-9EBF-9DB9EE8D3ABC}" type="slidenum">
              <a:rPr lang="en-US" smtClean="0"/>
              <a:t>‹#›</a:t>
            </a:fld>
            <a:endParaRPr lang="en-US" dirty="0"/>
          </a:p>
        </p:txBody>
      </p:sp>
    </p:spTree>
    <p:extLst>
      <p:ext uri="{BB962C8B-B14F-4D97-AF65-F5344CB8AC3E}">
        <p14:creationId xmlns:p14="http://schemas.microsoft.com/office/powerpoint/2010/main" val="23985974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F75F72-8950-AF4F-9381-1D26FB547EA1}" type="datetimeFigureOut">
              <a:rPr lang="en-US" smtClean="0"/>
              <a:t>7/30/2024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75476F-A808-1F46-A368-07984F6DA22E}" type="slidenum">
              <a:rPr lang="en-US" smtClean="0"/>
              <a:t>‹#›</a:t>
            </a:fld>
            <a:endParaRPr lang="en-US" dirty="0"/>
          </a:p>
        </p:txBody>
      </p:sp>
    </p:spTree>
    <p:extLst>
      <p:ext uri="{BB962C8B-B14F-4D97-AF65-F5344CB8AC3E}">
        <p14:creationId xmlns:p14="http://schemas.microsoft.com/office/powerpoint/2010/main" val="1114252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2</a:t>
            </a:fld>
            <a:endParaRPr lang="en-US" dirty="0"/>
          </a:p>
        </p:txBody>
      </p:sp>
    </p:spTree>
    <p:extLst>
      <p:ext uri="{BB962C8B-B14F-4D97-AF65-F5344CB8AC3E}">
        <p14:creationId xmlns:p14="http://schemas.microsoft.com/office/powerpoint/2010/main" val="3270232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4</a:t>
            </a:fld>
            <a:endParaRPr lang="en-US" dirty="0"/>
          </a:p>
        </p:txBody>
      </p:sp>
    </p:spTree>
    <p:extLst>
      <p:ext uri="{BB962C8B-B14F-4D97-AF65-F5344CB8AC3E}">
        <p14:creationId xmlns:p14="http://schemas.microsoft.com/office/powerpoint/2010/main" val="124288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Master" Target="../slideMasters/slideMaster1.xml" /><Relationship Id="rId5" Type="http://schemas.openxmlformats.org/officeDocument/2006/relationships/image" Target="../media/image4.png" /><Relationship Id="rId4" Type="http://schemas.openxmlformats.org/officeDocument/2006/relationships/image" Target="../media/image3.png" /></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5.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1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5.png" /><Relationship Id="rId1" Type="http://schemas.openxmlformats.org/officeDocument/2006/relationships/slideMaster" Target="../slideMasters/slideMaster1.xml" /><Relationship Id="rId4" Type="http://schemas.openxmlformats.org/officeDocument/2006/relationships/image" Target="../media/image14.png"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Master" Target="../slideMasters/slideMaster1.xml" /><Relationship Id="rId4" Type="http://schemas.openxmlformats.org/officeDocument/2006/relationships/image" Target="../media/image7.png" /></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image" Target="../media/image8.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Master" Target="../slideMasters/slideMaster1.xml" /><Relationship Id="rId5" Type="http://schemas.openxmlformats.org/officeDocument/2006/relationships/image" Target="../media/image12.png" /><Relationship Id="rId4" Type="http://schemas.openxmlformats.org/officeDocument/2006/relationships/image" Target="../media/image3.png"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5.png" /><Relationship Id="rId1" Type="http://schemas.openxmlformats.org/officeDocument/2006/relationships/slideMaster" Target="../slideMasters/slideMaster1.xml" /><Relationship Id="rId4" Type="http://schemas.openxmlformats.org/officeDocument/2006/relationships/image" Target="../media/image8.png"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pic>
        <p:nvPicPr>
          <p:cNvPr id="5" name="Picture 4" descr="A picture containing text, plant&#10;&#10;Description automatically generated">
            <a:extLst>
              <a:ext uri="{FF2B5EF4-FFF2-40B4-BE49-F238E27FC236}">
                <a16:creationId xmlns:a16="http://schemas.microsoft.com/office/drawing/2014/main" id="{A26D6E84-B5BE-5F3E-8B3F-1A46C7F307C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17210" y="0"/>
            <a:ext cx="8392026" cy="6858000"/>
          </a:xfrm>
          <a:prstGeom prst="rect">
            <a:avLst/>
          </a:prstGeom>
        </p:spPr>
      </p:pic>
      <p:sp>
        <p:nvSpPr>
          <p:cNvPr id="7" name="Oval 6">
            <a:extLst>
              <a:ext uri="{FF2B5EF4-FFF2-40B4-BE49-F238E27FC236}">
                <a16:creationId xmlns:a16="http://schemas.microsoft.com/office/drawing/2014/main" id="{F0A7E03F-5776-960D-3CA6-7CE62AC96693}"/>
              </a:ext>
            </a:extLst>
          </p:cNvPr>
          <p:cNvSpPr/>
          <p:nvPr userDrawn="1"/>
        </p:nvSpPr>
        <p:spPr>
          <a:xfrm>
            <a:off x="3300284" y="654912"/>
            <a:ext cx="5591432" cy="559143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6A7464AF-3FD6-6193-CC95-A941ECE17B9D}"/>
              </a:ext>
            </a:extLst>
          </p:cNvPr>
          <p:cNvCxnSpPr>
            <a:cxnSpLocks/>
          </p:cNvCxnSpPr>
          <p:nvPr userDrawn="1"/>
        </p:nvCxnSpPr>
        <p:spPr>
          <a:xfrm>
            <a:off x="4359876" y="4300155"/>
            <a:ext cx="3472249"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pic>
        <p:nvPicPr>
          <p:cNvPr id="11" name="Picture 10" descr="A picture containing text&#10;&#10;Description automatically generated">
            <a:extLst>
              <a:ext uri="{FF2B5EF4-FFF2-40B4-BE49-F238E27FC236}">
                <a16:creationId xmlns:a16="http://schemas.microsoft.com/office/drawing/2014/main" id="{E5214731-3110-8D76-56DF-63353710419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09961" y="4157464"/>
            <a:ext cx="972078" cy="285381"/>
          </a:xfrm>
          <a:prstGeom prst="rect">
            <a:avLst/>
          </a:prstGeom>
        </p:spPr>
      </p:pic>
      <p:sp>
        <p:nvSpPr>
          <p:cNvPr id="17" name="Oval 16">
            <a:extLst>
              <a:ext uri="{FF2B5EF4-FFF2-40B4-BE49-F238E27FC236}">
                <a16:creationId xmlns:a16="http://schemas.microsoft.com/office/drawing/2014/main" id="{516369FF-9501-1944-3E3F-46CBFD515D8D}"/>
              </a:ext>
            </a:extLst>
          </p:cNvPr>
          <p:cNvSpPr/>
          <p:nvPr userDrawn="1"/>
        </p:nvSpPr>
        <p:spPr>
          <a:xfrm>
            <a:off x="3447535" y="807312"/>
            <a:ext cx="5296930" cy="529693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ceramic ware, porcelain&#10;&#10;Description automatically generated">
            <a:extLst>
              <a:ext uri="{FF2B5EF4-FFF2-40B4-BE49-F238E27FC236}">
                <a16:creationId xmlns:a16="http://schemas.microsoft.com/office/drawing/2014/main" id="{AB1576B0-66ED-3F92-2AF8-4EF965E4E3F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19338" y="4814449"/>
            <a:ext cx="1668775" cy="1621434"/>
          </a:xfrm>
          <a:prstGeom prst="rect">
            <a:avLst/>
          </a:prstGeom>
        </p:spPr>
      </p:pic>
      <p:pic>
        <p:nvPicPr>
          <p:cNvPr id="15" name="Picture 14">
            <a:extLst>
              <a:ext uri="{FF2B5EF4-FFF2-40B4-BE49-F238E27FC236}">
                <a16:creationId xmlns:a16="http://schemas.microsoft.com/office/drawing/2014/main" id="{9E576603-B88C-9F7F-98A5-E94BD2C23E6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530777" y="1164252"/>
            <a:ext cx="818801" cy="845501"/>
          </a:xfrm>
          <a:prstGeom prst="rect">
            <a:avLst/>
          </a:prstGeom>
        </p:spPr>
      </p:pic>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749296" y="2660904"/>
            <a:ext cx="6693408" cy="1088136"/>
          </a:xfrm>
        </p:spPr>
        <p:txBody>
          <a:bodyPr anchor="b">
            <a:noAutofit/>
          </a:bodyPr>
          <a:lstStyle>
            <a:lvl1pPr algn="ctr">
              <a:defRPr sz="4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4596384" y="2267712"/>
            <a:ext cx="2999232" cy="4389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2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EB05881-FB11-43E8-CCDD-8C12CDB4FE47}"/>
              </a:ext>
            </a:extLst>
          </p:cNvPr>
          <p:cNvSpPr/>
          <p:nvPr userDrawn="1"/>
        </p:nvSpPr>
        <p:spPr>
          <a:xfrm>
            <a:off x="838199" y="196052"/>
            <a:ext cx="10515601" cy="1686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picture containing fabric&#10;&#10;Description automatically generated">
            <a:extLst>
              <a:ext uri="{FF2B5EF4-FFF2-40B4-BE49-F238E27FC236}">
                <a16:creationId xmlns:a16="http://schemas.microsoft.com/office/drawing/2014/main" id="{A4941BBB-13FC-2ACE-1A50-C0F465531BD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14950" y="-64113"/>
            <a:ext cx="1562100" cy="4394200"/>
          </a:xfrm>
          <a:prstGeom prst="rect">
            <a:avLst/>
          </a:prstGeom>
        </p:spPr>
      </p:pic>
      <p:sp>
        <p:nvSpPr>
          <p:cNvPr id="11" name="Rectangle 10">
            <a:extLst>
              <a:ext uri="{FF2B5EF4-FFF2-40B4-BE49-F238E27FC236}">
                <a16:creationId xmlns:a16="http://schemas.microsoft.com/office/drawing/2014/main" id="{D8BE9E36-E9D5-3FA6-EE22-A6E5CE13C462}"/>
              </a:ext>
            </a:extLst>
          </p:cNvPr>
          <p:cNvSpPr/>
          <p:nvPr userDrawn="1"/>
        </p:nvSpPr>
        <p:spPr>
          <a:xfrm>
            <a:off x="995423"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flower, plant&#10;&#10;Description automatically generated">
            <a:extLst>
              <a:ext uri="{FF2B5EF4-FFF2-40B4-BE49-F238E27FC236}">
                <a16:creationId xmlns:a16="http://schemas.microsoft.com/office/drawing/2014/main" id="{479E4054-0885-457B-35B3-A9B26ED9360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4869421" y="459092"/>
            <a:ext cx="749300" cy="27559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484632"/>
            <a:ext cx="10515600" cy="1133856"/>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2990088"/>
            <a:ext cx="10515600" cy="347472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Footer Placeholder 13">
            <a:extLst>
              <a:ext uri="{FF2B5EF4-FFF2-40B4-BE49-F238E27FC236}">
                <a16:creationId xmlns:a16="http://schemas.microsoft.com/office/drawing/2014/main" id="{C6C79F3B-6B68-BA3C-6CBE-C26E339E450E}"/>
              </a:ext>
            </a:extLst>
          </p:cNvPr>
          <p:cNvSpPr>
            <a:spLocks noGrp="1"/>
          </p:cNvSpPr>
          <p:nvPr>
            <p:ph type="ftr" sz="quarter" idx="10"/>
          </p:nvPr>
        </p:nvSpPr>
        <p:spPr/>
        <p:txBody>
          <a:bodyPr/>
          <a:lstStyle/>
          <a:p>
            <a:r>
              <a:rPr lang="en-US" dirty="0"/>
              <a:t>Presentation title</a:t>
            </a:r>
          </a:p>
        </p:txBody>
      </p:sp>
      <p:sp>
        <p:nvSpPr>
          <p:cNvPr id="15" name="Slide Number Placeholder 14">
            <a:extLst>
              <a:ext uri="{FF2B5EF4-FFF2-40B4-BE49-F238E27FC236}">
                <a16:creationId xmlns:a16="http://schemas.microsoft.com/office/drawing/2014/main" id="{9D503431-982D-5D35-88BF-09474F76D65D}"/>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91044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068407D-A1C4-B842-0C34-B2DE8AD312D3}"/>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DA1AE7FB-DFC0-DCDA-47AD-6ED81A6427FA}"/>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7A4DFCBA-879E-D6C9-9F81-B4F9225423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2" name="Title 1">
            <a:extLst>
              <a:ext uri="{FF2B5EF4-FFF2-40B4-BE49-F238E27FC236}">
                <a16:creationId xmlns:a16="http://schemas.microsoft.com/office/drawing/2014/main" id="{B8562BF3-1BFC-6948-02E0-8A1C121C387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E158D7F8-0920-52BA-580D-07249122876C}"/>
              </a:ext>
            </a:extLst>
          </p:cNvPr>
          <p:cNvSpPr>
            <a:spLocks noGrp="1"/>
          </p:cNvSpPr>
          <p:nvPr>
            <p:ph type="ftr" sz="quarter" idx="10"/>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9E6611EB-89A4-4C55-4032-4D0C418398DB}"/>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Content Placeholder 11">
            <a:extLst>
              <a:ext uri="{FF2B5EF4-FFF2-40B4-BE49-F238E27FC236}">
                <a16:creationId xmlns:a16="http://schemas.microsoft.com/office/drawing/2014/main" id="{C6963F99-41C3-5ED4-AAD8-B904145CC7EA}"/>
              </a:ext>
            </a:extLst>
          </p:cNvPr>
          <p:cNvSpPr>
            <a:spLocks noGrp="1"/>
          </p:cNvSpPr>
          <p:nvPr>
            <p:ph sz="quarter" idx="12"/>
          </p:nvPr>
        </p:nvSpPr>
        <p:spPr>
          <a:xfrm>
            <a:off x="975360" y="2615184"/>
            <a:ext cx="10241280" cy="33192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8034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2F7EB7A-F5B6-E308-68EE-3065E2B039A6}"/>
              </a:ext>
            </a:extLst>
          </p:cNvPr>
          <p:cNvSpPr/>
          <p:nvPr userDrawn="1"/>
        </p:nvSpPr>
        <p:spPr>
          <a:xfrm>
            <a:off x="0" y="0"/>
            <a:ext cx="4873752"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descr="A close-up of a tree&#10;&#10;Description automatically generated with medium confidence">
            <a:extLst>
              <a:ext uri="{FF2B5EF4-FFF2-40B4-BE49-F238E27FC236}">
                <a16:creationId xmlns:a16="http://schemas.microsoft.com/office/drawing/2014/main" id="{FED57607-56F6-9FD5-F0A8-DE0BCFE896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866459" flipH="1">
            <a:off x="2282032" y="1589693"/>
            <a:ext cx="970220" cy="22361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6291072" y="978408"/>
            <a:ext cx="4974336"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29" name="Text Placeholder 2">
            <a:extLst>
              <a:ext uri="{FF2B5EF4-FFF2-40B4-BE49-F238E27FC236}">
                <a16:creationId xmlns:a16="http://schemas.microsoft.com/office/drawing/2014/main" id="{DEF26CDF-94D4-BA22-7D14-8D3289040C90}"/>
              </a:ext>
            </a:extLst>
          </p:cNvPr>
          <p:cNvSpPr>
            <a:spLocks noGrp="1"/>
          </p:cNvSpPr>
          <p:nvPr>
            <p:ph type="body" idx="1"/>
          </p:nvPr>
        </p:nvSpPr>
        <p:spPr>
          <a:xfrm>
            <a:off x="6291072" y="2322576"/>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Content Placeholder 3">
            <a:extLst>
              <a:ext uri="{FF2B5EF4-FFF2-40B4-BE49-F238E27FC236}">
                <a16:creationId xmlns:a16="http://schemas.microsoft.com/office/drawing/2014/main" id="{0017BF0C-B2B7-932F-A9AE-5BFAE4AB5C4D}"/>
              </a:ext>
            </a:extLst>
          </p:cNvPr>
          <p:cNvSpPr>
            <a:spLocks noGrp="1"/>
          </p:cNvSpPr>
          <p:nvPr>
            <p:ph sz="half" idx="2"/>
          </p:nvPr>
        </p:nvSpPr>
        <p:spPr>
          <a:xfrm>
            <a:off x="6289612" y="2770632"/>
            <a:ext cx="5065776" cy="1554480"/>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4">
            <a:extLst>
              <a:ext uri="{FF2B5EF4-FFF2-40B4-BE49-F238E27FC236}">
                <a16:creationId xmlns:a16="http://schemas.microsoft.com/office/drawing/2014/main" id="{DEAB8B47-DF86-7C9F-F027-2D4D22B2EA50}"/>
              </a:ext>
            </a:extLst>
          </p:cNvPr>
          <p:cNvSpPr>
            <a:spLocks noGrp="1"/>
          </p:cNvSpPr>
          <p:nvPr>
            <p:ph type="body" sz="quarter" idx="3"/>
          </p:nvPr>
        </p:nvSpPr>
        <p:spPr>
          <a:xfrm>
            <a:off x="6289612" y="4361688"/>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6289612" y="4791456"/>
            <a:ext cx="5065776" cy="1408176"/>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8" name="Picture 37" descr="A group of flowers&#10;&#10;Description automatically generated with low confidence">
            <a:extLst>
              <a:ext uri="{FF2B5EF4-FFF2-40B4-BE49-F238E27FC236}">
                <a16:creationId xmlns:a16="http://schemas.microsoft.com/office/drawing/2014/main" id="{5B08C513-7071-2499-7E9D-CFD5A027C0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1019083" y="2260473"/>
            <a:ext cx="1245309" cy="2314810"/>
          </a:xfrm>
          <a:prstGeom prst="rect">
            <a:avLst/>
          </a:prstGeom>
        </p:spPr>
      </p:pic>
      <p:sp>
        <p:nvSpPr>
          <p:cNvPr id="34" name="Text Placeholder 33">
            <a:extLst>
              <a:ext uri="{FF2B5EF4-FFF2-40B4-BE49-F238E27FC236}">
                <a16:creationId xmlns:a16="http://schemas.microsoft.com/office/drawing/2014/main" id="{BD46E6E9-39FE-B605-0786-F7F7E656F9B0}"/>
              </a:ext>
            </a:extLst>
          </p:cNvPr>
          <p:cNvSpPr>
            <a:spLocks noGrp="1"/>
          </p:cNvSpPr>
          <p:nvPr>
            <p:ph type="body" sz="quarter" idx="13" hasCustomPrompt="1"/>
          </p:nvPr>
        </p:nvSpPr>
        <p:spPr>
          <a:xfrm>
            <a:off x="466344"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1_Comparison">
    <p:bg>
      <p:bgPr>
        <a:solidFill>
          <a:schemeClr val="tx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8546F5-5752-9595-980A-9978EC65B179}"/>
              </a:ext>
            </a:extLst>
          </p:cNvPr>
          <p:cNvSpPr/>
          <p:nvPr userDrawn="1"/>
        </p:nvSpPr>
        <p:spPr>
          <a:xfrm>
            <a:off x="491679" y="319214"/>
            <a:ext cx="11208641" cy="58577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788B1DFD-B7E9-D65B-0A47-8D442617B0D0}"/>
              </a:ext>
            </a:extLst>
          </p:cNvPr>
          <p:cNvCxnSpPr>
            <a:cxnSpLocks/>
          </p:cNvCxnSpPr>
          <p:nvPr userDrawn="1"/>
        </p:nvCxnSpPr>
        <p:spPr>
          <a:xfrm>
            <a:off x="837235" y="1767119"/>
            <a:ext cx="1051656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Picture 13" descr="A picture containing mollusk, insect&#10;&#10;Description automatically generated">
            <a:extLst>
              <a:ext uri="{FF2B5EF4-FFF2-40B4-BE49-F238E27FC236}">
                <a16:creationId xmlns:a16="http://schemas.microsoft.com/office/drawing/2014/main" id="{4190CCC3-E5E8-9E96-318B-F3F62E2328D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5658" y="1631192"/>
            <a:ext cx="1207554" cy="354511"/>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39788" y="365125"/>
            <a:ext cx="10515600" cy="1325563"/>
          </a:xfrm>
        </p:spPr>
        <p:txBody>
          <a:bodyPr/>
          <a:lstStyle>
            <a:lvl1pPr algn="ctr">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124712"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124712" y="2629116"/>
            <a:ext cx="3200400" cy="3320861"/>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498848"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498848"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15" name="Text Placeholder 4">
            <a:extLst>
              <a:ext uri="{FF2B5EF4-FFF2-40B4-BE49-F238E27FC236}">
                <a16:creationId xmlns:a16="http://schemas.microsoft.com/office/drawing/2014/main" id="{F270D939-D128-D431-82CE-9C15D5A7AA9A}"/>
              </a:ext>
            </a:extLst>
          </p:cNvPr>
          <p:cNvSpPr>
            <a:spLocks noGrp="1"/>
          </p:cNvSpPr>
          <p:nvPr>
            <p:ph type="body" sz="quarter" idx="13"/>
          </p:nvPr>
        </p:nvSpPr>
        <p:spPr>
          <a:xfrm>
            <a:off x="7909560"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a:extLst>
              <a:ext uri="{FF2B5EF4-FFF2-40B4-BE49-F238E27FC236}">
                <a16:creationId xmlns:a16="http://schemas.microsoft.com/office/drawing/2014/main" id="{4AAE69C6-BB37-BC70-8424-BC928D19C91A}"/>
              </a:ext>
            </a:extLst>
          </p:cNvPr>
          <p:cNvSpPr>
            <a:spLocks noGrp="1"/>
          </p:cNvSpPr>
          <p:nvPr>
            <p:ph sz="quarter" idx="14"/>
          </p:nvPr>
        </p:nvSpPr>
        <p:spPr>
          <a:xfrm>
            <a:off x="7909560"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69908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6" name="Picture 5" descr="A picture containing fabric&#10;&#10;Description automatically generated">
            <a:extLst>
              <a:ext uri="{FF2B5EF4-FFF2-40B4-BE49-F238E27FC236}">
                <a16:creationId xmlns:a16="http://schemas.microsoft.com/office/drawing/2014/main" id="{E0606CB6-3E28-F128-51B5-3786D74048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8" name="Rectangle 17">
            <a:extLst>
              <a:ext uri="{FF2B5EF4-FFF2-40B4-BE49-F238E27FC236}">
                <a16:creationId xmlns:a16="http://schemas.microsoft.com/office/drawing/2014/main" id="{E64BBC1B-7DD9-DA00-15CC-B446DA472005}"/>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lower, plant&#10;&#10;Description automatically generated">
            <a:extLst>
              <a:ext uri="{FF2B5EF4-FFF2-40B4-BE49-F238E27FC236}">
                <a16:creationId xmlns:a16="http://schemas.microsoft.com/office/drawing/2014/main" id="{C88A03B2-8C41-A023-CB90-5F79A1F01AF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pic>
        <p:nvPicPr>
          <p:cNvPr id="10" name="Picture 9" descr="A close-up of a flower&#10;&#10;Description automatically generated with low confidence">
            <a:extLst>
              <a:ext uri="{FF2B5EF4-FFF2-40B4-BE49-F238E27FC236}">
                <a16:creationId xmlns:a16="http://schemas.microsoft.com/office/drawing/2014/main" id="{9EA6110C-517A-C447-DB03-9A264F112FB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19809" y="1695833"/>
            <a:ext cx="1155700" cy="4318000"/>
          </a:xfrm>
          <a:prstGeom prst="rect">
            <a:avLst/>
          </a:prstGeom>
        </p:spPr>
      </p:pic>
      <p:pic>
        <p:nvPicPr>
          <p:cNvPr id="12" name="Picture 11" descr="A close-up of a flower&#10;&#10;Description automatically generated with low confidence">
            <a:extLst>
              <a:ext uri="{FF2B5EF4-FFF2-40B4-BE49-F238E27FC236}">
                <a16:creationId xmlns:a16="http://schemas.microsoft.com/office/drawing/2014/main" id="{DC4249CD-2B45-A435-5B21-CFA70421386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66749" y="381916"/>
            <a:ext cx="1155700" cy="4318000"/>
          </a:xfrm>
          <a:prstGeom prst="rect">
            <a:avLst/>
          </a:prstGeom>
        </p:spPr>
      </p:pic>
      <p:sp>
        <p:nvSpPr>
          <p:cNvPr id="14" name="Rectangle 13">
            <a:extLst>
              <a:ext uri="{FF2B5EF4-FFF2-40B4-BE49-F238E27FC236}">
                <a16:creationId xmlns:a16="http://schemas.microsoft.com/office/drawing/2014/main" id="{7A7568A0-F819-551E-4780-20A651246990}"/>
              </a:ext>
            </a:extLst>
          </p:cNvPr>
          <p:cNvSpPr/>
          <p:nvPr userDrawn="1"/>
        </p:nvSpPr>
        <p:spPr>
          <a:xfrm>
            <a:off x="1024128" y="2162946"/>
            <a:ext cx="3794760" cy="2536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711D903-56F9-B09B-0443-A76786804823}"/>
              </a:ext>
            </a:extLst>
          </p:cNvPr>
          <p:cNvSpPr/>
          <p:nvPr userDrawn="1"/>
        </p:nvSpPr>
        <p:spPr>
          <a:xfrm>
            <a:off x="1131655" y="2264499"/>
            <a:ext cx="3585549" cy="233542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9D91551-9B41-0ACF-0BE6-9D174E6957FD}"/>
              </a:ext>
            </a:extLst>
          </p:cNvPr>
          <p:cNvSpPr>
            <a:spLocks noGrp="1"/>
          </p:cNvSpPr>
          <p:nvPr>
            <p:ph type="title"/>
          </p:nvPr>
        </p:nvSpPr>
        <p:spPr>
          <a:xfrm>
            <a:off x="1472184" y="2889504"/>
            <a:ext cx="2852928" cy="1088136"/>
          </a:xfrm>
        </p:spPr>
        <p:txBody>
          <a:bodyPr/>
          <a:lstStyle>
            <a:lvl1pPr algn="ctr">
              <a:defRPr/>
            </a:lvl1pPr>
          </a:lstStyle>
          <a:p>
            <a:r>
              <a:rPr lang="en-US"/>
              <a:t>Click to edit Master title style</a:t>
            </a:r>
          </a:p>
        </p:txBody>
      </p:sp>
      <p:sp>
        <p:nvSpPr>
          <p:cNvPr id="19" name="Content Placeholder 2">
            <a:extLst>
              <a:ext uri="{FF2B5EF4-FFF2-40B4-BE49-F238E27FC236}">
                <a16:creationId xmlns:a16="http://schemas.microsoft.com/office/drawing/2014/main" id="{545D3FB1-678F-0A9A-CCB6-435CE57DA0F6}"/>
              </a:ext>
            </a:extLst>
          </p:cNvPr>
          <p:cNvSpPr>
            <a:spLocks noGrp="1"/>
          </p:cNvSpPr>
          <p:nvPr>
            <p:ph idx="1"/>
          </p:nvPr>
        </p:nvSpPr>
        <p:spPr>
          <a:xfrm>
            <a:off x="8211312" y="2011680"/>
            <a:ext cx="2999232" cy="2843784"/>
          </a:xfrm>
        </p:spPr>
        <p:txBody>
          <a:bodyPr anchor="ctr">
            <a:normAutofit/>
          </a:bodyPr>
          <a:lstStyle>
            <a:lvl1pPr marL="0" indent="0" algn="l">
              <a:lnSpc>
                <a:spcPct val="150000"/>
              </a:lnSpc>
              <a:buNone/>
              <a:defRPr sz="2400">
                <a:latin typeface="Gill Sans Nova Light" panose="020F0302020204030204" pitchFamily="34" charset="0"/>
                <a:cs typeface="Gill Sans Nova Light" panose="020F0302020204030204" pitchFamily="34" charset="0"/>
              </a:defRPr>
            </a:lvl1pPr>
            <a:lvl2pPr algn="l">
              <a:lnSpc>
                <a:spcPct val="150000"/>
              </a:lnSpc>
              <a:defRPr sz="20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482466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D362110-9E75-C1E6-F3D3-769A27CB658B}"/>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0E61109-4A99-6337-9E7D-6AE0370E2A33}"/>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3B4663F-72DF-CD37-DE9D-C35DFB37E8B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12" name="Title 1">
            <a:extLst>
              <a:ext uri="{FF2B5EF4-FFF2-40B4-BE49-F238E27FC236}">
                <a16:creationId xmlns:a16="http://schemas.microsoft.com/office/drawing/2014/main" id="{C48BE494-2D3C-A618-4422-6EA9496986D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119B248-9F11-0A11-E6AF-776D371E14A3}"/>
              </a:ext>
            </a:extLst>
          </p:cNvPr>
          <p:cNvSpPr>
            <a:spLocks noGrp="1"/>
          </p:cNvSpPr>
          <p:nvPr>
            <p:ph type="ftr" sz="quarter" idx="10"/>
          </p:nvPr>
        </p:nvSpPr>
        <p:spPr/>
        <p:txBody>
          <a:bodyPr/>
          <a:lstStyle/>
          <a:p>
            <a:r>
              <a:rPr lang="en-US" dirty="0"/>
              <a:t>Presentation title</a:t>
            </a:r>
          </a:p>
        </p:txBody>
      </p:sp>
      <p:sp>
        <p:nvSpPr>
          <p:cNvPr id="8" name="Slide Number Placeholder 7">
            <a:extLst>
              <a:ext uri="{FF2B5EF4-FFF2-40B4-BE49-F238E27FC236}">
                <a16:creationId xmlns:a16="http://schemas.microsoft.com/office/drawing/2014/main" id="{85EFD48A-F270-E4EE-7C35-F4304F3DDF3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A7DEB86-4C56-EB31-FEEE-EC8AA99FB456}"/>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F3C19EDA-96E7-C255-DFF9-F36A187EBACD}"/>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picture containing mollusk, insect&#10;&#10;Description automatically generated">
            <a:extLst>
              <a:ext uri="{FF2B5EF4-FFF2-40B4-BE49-F238E27FC236}">
                <a16:creationId xmlns:a16="http://schemas.microsoft.com/office/drawing/2014/main" id="{FAD938FE-3B63-4832-B610-64346C069F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8" name="Title 1">
            <a:extLst>
              <a:ext uri="{FF2B5EF4-FFF2-40B4-BE49-F238E27FC236}">
                <a16:creationId xmlns:a16="http://schemas.microsoft.com/office/drawing/2014/main" id="{5B38128B-385C-B928-A4A8-BD98929D3DD4}"/>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2"/>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pic>
        <p:nvPicPr>
          <p:cNvPr id="4" name="Picture 3" descr="A picture containing fabric&#10;&#10;Description automatically generated">
            <a:extLst>
              <a:ext uri="{FF2B5EF4-FFF2-40B4-BE49-F238E27FC236}">
                <a16:creationId xmlns:a16="http://schemas.microsoft.com/office/drawing/2014/main" id="{ABAD6905-AD97-1EAF-A4A3-D0BB13B1280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0" name="Rectangle 9">
            <a:extLst>
              <a:ext uri="{FF2B5EF4-FFF2-40B4-BE49-F238E27FC236}">
                <a16:creationId xmlns:a16="http://schemas.microsoft.com/office/drawing/2014/main" id="{63BCB4CA-03FB-81F4-F8A2-FA9C0DBDEB11}"/>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group of flowers&#10;&#10;Description automatically generated with low confidence">
            <a:extLst>
              <a:ext uri="{FF2B5EF4-FFF2-40B4-BE49-F238E27FC236}">
                <a16:creationId xmlns:a16="http://schemas.microsoft.com/office/drawing/2014/main" id="{138EDBF7-FA56-2BF9-ECFA-6C39FEE8F88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959852" flipH="1">
            <a:off x="1760954" y="2048834"/>
            <a:ext cx="1230524" cy="22873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183880" y="978408"/>
            <a:ext cx="3749040"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8183880" y="2194560"/>
            <a:ext cx="3749040" cy="4306824"/>
          </a:xfrm>
        </p:spPr>
        <p:txBody>
          <a:bodyPr>
            <a:normAutofit/>
          </a:bodyPr>
          <a:lstStyle>
            <a:lvl1pPr marL="0" indent="0">
              <a:lnSpc>
                <a:spcPct val="150000"/>
              </a:lnSpc>
              <a:buClr>
                <a:srgbClr val="73292A"/>
              </a:buClr>
              <a:buNone/>
              <a:defRPr sz="2400"/>
            </a:lvl1pPr>
            <a:lvl2pPr marL="228600">
              <a:buClr>
                <a:srgbClr val="73292A"/>
              </a:buClr>
              <a:defRPr sz="2000"/>
            </a:lvl2pPr>
            <a:lvl3pPr marL="685800">
              <a:buClr>
                <a:srgbClr val="73292A"/>
              </a:buClr>
              <a:defRPr sz="1800"/>
            </a:lvl3pPr>
            <a:lvl4pPr marL="1143000">
              <a:buClr>
                <a:srgbClr val="73292A"/>
              </a:buClr>
              <a:defRPr sz="1600"/>
            </a:lvl4pPr>
            <a:lvl5pPr marL="1600200">
              <a:buClr>
                <a:srgbClr val="73292A"/>
              </a:buCl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descr="A picture containing flower, plant&#10;&#10;Description automatically generated">
            <a:extLst>
              <a:ext uri="{FF2B5EF4-FFF2-40B4-BE49-F238E27FC236}">
                <a16:creationId xmlns:a16="http://schemas.microsoft.com/office/drawing/2014/main" id="{0FE36A83-31CF-DF76-5708-55ED9FB707E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sp>
        <p:nvSpPr>
          <p:cNvPr id="11" name="Text Placeholder 33">
            <a:extLst>
              <a:ext uri="{FF2B5EF4-FFF2-40B4-BE49-F238E27FC236}">
                <a16:creationId xmlns:a16="http://schemas.microsoft.com/office/drawing/2014/main" id="{5BF6365E-74A9-6D7B-5F20-7C29F29017E5}"/>
              </a:ext>
            </a:extLst>
          </p:cNvPr>
          <p:cNvSpPr>
            <a:spLocks noGrp="1"/>
          </p:cNvSpPr>
          <p:nvPr>
            <p:ph type="body" sz="quarter" idx="13" hasCustomPrompt="1"/>
          </p:nvPr>
        </p:nvSpPr>
        <p:spPr>
          <a:xfrm>
            <a:off x="1225296"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953980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BB4DE27-1913-8274-9943-46641EA0DAB7}"/>
              </a:ext>
            </a:extLst>
          </p:cNvPr>
          <p:cNvSpPr/>
          <p:nvPr userDrawn="1"/>
        </p:nvSpPr>
        <p:spPr>
          <a:xfrm>
            <a:off x="1174276" y="-756"/>
            <a:ext cx="9843449" cy="5690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Rectangle 8">
            <a:extLst>
              <a:ext uri="{FF2B5EF4-FFF2-40B4-BE49-F238E27FC236}">
                <a16:creationId xmlns:a16="http://schemas.microsoft.com/office/drawing/2014/main" id="{F901AB4A-AE17-BFA4-697C-75EC6407E147}"/>
              </a:ext>
            </a:extLst>
          </p:cNvPr>
          <p:cNvSpPr/>
          <p:nvPr userDrawn="1"/>
        </p:nvSpPr>
        <p:spPr>
          <a:xfrm>
            <a:off x="1604189" y="-13446"/>
            <a:ext cx="8983623" cy="525779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C7F01FE-99A8-35BD-05A1-6D93A2578EB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52833" y="5110810"/>
            <a:ext cx="1207554" cy="354511"/>
          </a:xfrm>
          <a:prstGeom prst="rect">
            <a:avLst/>
          </a:prstGeom>
        </p:spPr>
      </p:pic>
      <p:pic>
        <p:nvPicPr>
          <p:cNvPr id="13" name="Picture 12">
            <a:extLst>
              <a:ext uri="{FF2B5EF4-FFF2-40B4-BE49-F238E27FC236}">
                <a16:creationId xmlns:a16="http://schemas.microsoft.com/office/drawing/2014/main" id="{E66660DF-FD7A-4340-E854-B4680A6B88C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5202474" y="-1953000"/>
            <a:ext cx="1485900" cy="53721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748028" y="1389888"/>
            <a:ext cx="8695944"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2223516" y="2651760"/>
            <a:ext cx="7744968" cy="2697480"/>
          </a:xfrm>
        </p:spPr>
        <p:txBody>
          <a:bodyPr>
            <a:normAutofit/>
          </a:bodyPr>
          <a:lstStyle>
            <a:lvl1pPr marL="0" indent="0" algn="ctr">
              <a:lnSpc>
                <a:spcPct val="100000"/>
              </a:lnSpc>
              <a:buNone/>
              <a:defRPr sz="2000">
                <a:latin typeface="Gill Sans Nova Light" panose="020F0302020204030204" pitchFamily="34" charset="0"/>
                <a:cs typeface="Gill Sans Nova Light" panose="020F0302020204030204" pitchFamily="34" charset="0"/>
              </a:defRPr>
            </a:lvl1pPr>
            <a:lvl2pPr algn="ctr">
              <a:lnSpc>
                <a:spcPct val="100000"/>
              </a:lnSpc>
              <a:defRPr sz="18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
        <p:nvSpPr>
          <p:cNvPr id="14" name="Footer Placeholder 13">
            <a:extLst>
              <a:ext uri="{FF2B5EF4-FFF2-40B4-BE49-F238E27FC236}">
                <a16:creationId xmlns:a16="http://schemas.microsoft.com/office/drawing/2014/main" id="{2F05D25C-B703-1868-603E-D468EF44D794}"/>
              </a:ext>
            </a:extLst>
          </p:cNvPr>
          <p:cNvSpPr>
            <a:spLocks noGrp="1"/>
          </p:cNvSpPr>
          <p:nvPr>
            <p:ph type="ftr" sz="quarter" idx="10"/>
          </p:nvPr>
        </p:nvSpPr>
        <p:spPr/>
        <p:txBody>
          <a:bodyPr/>
          <a:lstStyle/>
          <a:p>
            <a:r>
              <a:rPr lang="en-US" dirty="0"/>
              <a:t>Presentation title</a:t>
            </a:r>
          </a:p>
        </p:txBody>
      </p:sp>
      <p:sp>
        <p:nvSpPr>
          <p:cNvPr id="15" name="Slide Number Placeholder 14">
            <a:extLst>
              <a:ext uri="{FF2B5EF4-FFF2-40B4-BE49-F238E27FC236}">
                <a16:creationId xmlns:a16="http://schemas.microsoft.com/office/drawing/2014/main" id="{D8FDB2CC-A975-BC07-042A-228D387E516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20268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8ADFA29-47E3-2E16-12B7-D8031DC04C0D}"/>
              </a:ext>
            </a:extLst>
          </p:cNvPr>
          <p:cNvSpPr/>
          <p:nvPr userDrawn="1"/>
        </p:nvSpPr>
        <p:spPr>
          <a:xfrm>
            <a:off x="0" y="3377183"/>
            <a:ext cx="12192000" cy="23265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close up of a plant&#10;&#10;Description automatically generated with low confidence">
            <a:extLst>
              <a:ext uri="{FF2B5EF4-FFF2-40B4-BE49-F238E27FC236}">
                <a16:creationId xmlns:a16="http://schemas.microsoft.com/office/drawing/2014/main" id="{D373DB44-C887-96AC-D32D-B7656F28FB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87322" y="3187511"/>
            <a:ext cx="1422400" cy="5283200"/>
          </a:xfrm>
          <a:prstGeom prst="rect">
            <a:avLst/>
          </a:prstGeom>
        </p:spPr>
      </p:pic>
      <p:pic>
        <p:nvPicPr>
          <p:cNvPr id="9" name="Picture 8" descr="A picture containing bedclothes, fabric&#10;&#10;Description automatically generated">
            <a:extLst>
              <a:ext uri="{FF2B5EF4-FFF2-40B4-BE49-F238E27FC236}">
                <a16:creationId xmlns:a16="http://schemas.microsoft.com/office/drawing/2014/main" id="{6A080FF9-A96B-AA38-428D-5F2CF533D06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5400022" y="287485"/>
            <a:ext cx="1485900" cy="5372100"/>
          </a:xfrm>
          <a:prstGeom prst="rect">
            <a:avLst/>
          </a:prstGeom>
        </p:spPr>
      </p:pic>
      <p:sp>
        <p:nvSpPr>
          <p:cNvPr id="13" name="Rectangle 12">
            <a:extLst>
              <a:ext uri="{FF2B5EF4-FFF2-40B4-BE49-F238E27FC236}">
                <a16:creationId xmlns:a16="http://schemas.microsoft.com/office/drawing/2014/main" id="{25150280-02E2-686D-A130-65EBDA15EF13}"/>
              </a:ext>
            </a:extLst>
          </p:cNvPr>
          <p:cNvSpPr/>
          <p:nvPr userDrawn="1"/>
        </p:nvSpPr>
        <p:spPr>
          <a:xfrm>
            <a:off x="232651" y="3633264"/>
            <a:ext cx="11740896" cy="178975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Light" panose="020B0302020104020203" pitchFamily="34" charset="-79"/>
              <a:cs typeface="Gill Sans Light" panose="020B0302020104020203" pitchFamily="34" charset="-79"/>
            </a:endParaRPr>
          </a:p>
        </p:txBody>
      </p:sp>
      <p:pic>
        <p:nvPicPr>
          <p:cNvPr id="15" name="Picture 14" descr="A picture containing ceramic ware, porcelain&#10;&#10;Description automatically generated">
            <a:extLst>
              <a:ext uri="{FF2B5EF4-FFF2-40B4-BE49-F238E27FC236}">
                <a16:creationId xmlns:a16="http://schemas.microsoft.com/office/drawing/2014/main" id="{3DD4D68C-6665-333E-98E8-785116A05A7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2590193">
            <a:off x="6957396" y="5090392"/>
            <a:ext cx="856832" cy="832525"/>
          </a:xfrm>
          <a:prstGeom prst="rect">
            <a:avLst/>
          </a:prstGeom>
        </p:spPr>
      </p:pic>
      <p:pic>
        <p:nvPicPr>
          <p:cNvPr id="17" name="Picture 16" descr="A picture containing text&#10;&#10;Description automatically generated">
            <a:extLst>
              <a:ext uri="{FF2B5EF4-FFF2-40B4-BE49-F238E27FC236}">
                <a16:creationId xmlns:a16="http://schemas.microsoft.com/office/drawing/2014/main" id="{27E0939A-D971-0D79-9B6D-834913C959B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62979" y="3252854"/>
            <a:ext cx="1206427" cy="621355"/>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userDrawn="1">
            <p:ph type="title"/>
          </p:nvPr>
        </p:nvSpPr>
        <p:spPr>
          <a:xfrm>
            <a:off x="1153668" y="3977640"/>
            <a:ext cx="9884664" cy="731520"/>
          </a:xfrm>
        </p:spPr>
        <p:txBody>
          <a:bodyPr anchor="b">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userDrawn="1">
            <p:ph type="body" idx="1"/>
          </p:nvPr>
        </p:nvSpPr>
        <p:spPr>
          <a:xfrm>
            <a:off x="1153668" y="4700016"/>
            <a:ext cx="9884664" cy="457200"/>
          </a:xfrm>
        </p:spPr>
        <p:txBody>
          <a:bodyPr anchor="ct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802635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1825625"/>
            <a:ext cx="10515600" cy="4370832"/>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gree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609600" y="1600200"/>
            <a:ext cx="10972800" cy="457200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925109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2F45E1C-47F6-0AF9-7468-BA613D681E1D}"/>
              </a:ext>
            </a:extLst>
          </p:cNvPr>
          <p:cNvSpPr/>
          <p:nvPr userDrawn="1"/>
        </p:nvSpPr>
        <p:spPr>
          <a:xfrm>
            <a:off x="0" y="1533950"/>
            <a:ext cx="12192000" cy="3790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abric&#10;&#10;Description automatically generated">
            <a:extLst>
              <a:ext uri="{FF2B5EF4-FFF2-40B4-BE49-F238E27FC236}">
                <a16:creationId xmlns:a16="http://schemas.microsoft.com/office/drawing/2014/main" id="{AB9E0D8B-7031-366D-884B-EB3FABD78CA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5056236" y="-1772981"/>
            <a:ext cx="2147050" cy="6039669"/>
          </a:xfrm>
          <a:prstGeom prst="rect">
            <a:avLst/>
          </a:prstGeom>
        </p:spPr>
      </p:pic>
      <p:sp>
        <p:nvSpPr>
          <p:cNvPr id="12" name="Rectangle 11">
            <a:extLst>
              <a:ext uri="{FF2B5EF4-FFF2-40B4-BE49-F238E27FC236}">
                <a16:creationId xmlns:a16="http://schemas.microsoft.com/office/drawing/2014/main" id="{1859314F-DCEF-A5A7-C5D9-F0D39AAC9FFA}"/>
              </a:ext>
            </a:extLst>
          </p:cNvPr>
          <p:cNvSpPr/>
          <p:nvPr userDrawn="1"/>
        </p:nvSpPr>
        <p:spPr>
          <a:xfrm>
            <a:off x="225552" y="1796143"/>
            <a:ext cx="11740896" cy="326571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descr="A picture containing flower, plant&#10;&#10;Description automatically generated">
            <a:extLst>
              <a:ext uri="{FF2B5EF4-FFF2-40B4-BE49-F238E27FC236}">
                <a16:creationId xmlns:a16="http://schemas.microsoft.com/office/drawing/2014/main" id="{DAAE5EB8-5B6B-6FA6-E6E7-D2F58FDFB4A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6307543" y="-287017"/>
            <a:ext cx="1051334" cy="3866771"/>
          </a:xfrm>
          <a:prstGeom prst="rect">
            <a:avLst/>
          </a:prstGeom>
        </p:spPr>
      </p:pic>
      <p:pic>
        <p:nvPicPr>
          <p:cNvPr id="19" name="Picture 18" descr="A picture containing mollusk, insect&#10;&#10;Description automatically generated">
            <a:extLst>
              <a:ext uri="{FF2B5EF4-FFF2-40B4-BE49-F238E27FC236}">
                <a16:creationId xmlns:a16="http://schemas.microsoft.com/office/drawing/2014/main" id="{BB1368FF-AA1B-4423-30B1-BE082E6F191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492222" y="4923380"/>
            <a:ext cx="1207554" cy="354511"/>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1743456" y="2404872"/>
            <a:ext cx="8705088" cy="2002536"/>
          </a:xfrm>
        </p:spPr>
        <p:txBody>
          <a:bodyPr anchor="t">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743454" y="3964517"/>
            <a:ext cx="8705089" cy="457200"/>
          </a:xfrm>
        </p:spPr>
        <p:txBody>
          <a:bodyPr anchor="ctr"/>
          <a:lstStyle>
            <a:lvl1pPr marL="0" indent="0" algn="ctr">
              <a:buNone/>
              <a:defRPr sz="24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7" name="Text Placeholder 24">
            <a:extLst>
              <a:ext uri="{FF2B5EF4-FFF2-40B4-BE49-F238E27FC236}">
                <a16:creationId xmlns:a16="http://schemas.microsoft.com/office/drawing/2014/main" id="{F5E2B84E-B4F2-ED93-8084-ECFC3B9C380F}"/>
              </a:ext>
            </a:extLst>
          </p:cNvPr>
          <p:cNvSpPr>
            <a:spLocks noGrp="1"/>
          </p:cNvSpPr>
          <p:nvPr>
            <p:ph type="body" sz="quarter" idx="11" hasCustomPrompt="1"/>
          </p:nvPr>
        </p:nvSpPr>
        <p:spPr>
          <a:xfrm>
            <a:off x="10149667" y="3189069"/>
            <a:ext cx="945473" cy="1936750"/>
          </a:xfrm>
        </p:spPr>
        <p:txBody>
          <a:bodyPr>
            <a:noAutofit/>
          </a:bodyPr>
          <a:lstStyle>
            <a:lvl1pPr marL="0" indent="0">
              <a:buNone/>
              <a:defRPr sz="14000" b="1">
                <a:solidFill>
                  <a:schemeClr val="tx2"/>
                </a:solidFill>
                <a:latin typeface="+mj-lt"/>
              </a:defRPr>
            </a:lvl1pPr>
          </a:lstStyle>
          <a:p>
            <a:pPr lvl="0"/>
            <a:r>
              <a:rPr lang="en-US" dirty="0"/>
              <a:t>”</a:t>
            </a:r>
          </a:p>
        </p:txBody>
      </p:sp>
      <p:sp>
        <p:nvSpPr>
          <p:cNvPr id="28" name="Text Placeholder 24">
            <a:extLst>
              <a:ext uri="{FF2B5EF4-FFF2-40B4-BE49-F238E27FC236}">
                <a16:creationId xmlns:a16="http://schemas.microsoft.com/office/drawing/2014/main" id="{FDD82133-EB75-7E07-A9CE-730CB7F6CD34}"/>
              </a:ext>
            </a:extLst>
          </p:cNvPr>
          <p:cNvSpPr>
            <a:spLocks noGrp="1"/>
          </p:cNvSpPr>
          <p:nvPr>
            <p:ph type="body" sz="quarter" idx="10" hasCustomPrompt="1"/>
          </p:nvPr>
        </p:nvSpPr>
        <p:spPr>
          <a:xfrm>
            <a:off x="1033184" y="2136567"/>
            <a:ext cx="941832" cy="1936750"/>
          </a:xfrm>
        </p:spPr>
        <p:txBody>
          <a:bodyPr>
            <a:noAutofit/>
          </a:bodyPr>
          <a:lstStyle>
            <a:lvl1pPr marL="0" indent="0">
              <a:buNone/>
              <a:defRPr sz="14000" b="1">
                <a:solidFill>
                  <a:schemeClr val="tx2"/>
                </a:solidFill>
                <a:latin typeface="+mj-lt"/>
              </a:defRPr>
            </a:lvl1pPr>
          </a:lstStyle>
          <a:p>
            <a:pPr lvl="0"/>
            <a:r>
              <a:rPr lang="en-US" dirty="0"/>
              <a:t>“</a:t>
            </a:r>
          </a:p>
        </p:txBody>
      </p:sp>
    </p:spTree>
    <p:extLst>
      <p:ext uri="{BB962C8B-B14F-4D97-AF65-F5344CB8AC3E}">
        <p14:creationId xmlns:p14="http://schemas.microsoft.com/office/powerpoint/2010/main" val="3178703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375868" y="1797050"/>
            <a:ext cx="2057400" cy="2058988"/>
          </a:xfrm>
        </p:spPr>
        <p:txBody>
          <a:bodyPr anchor="ctr">
            <a:normAutofit/>
          </a:bodyPr>
          <a:lstStyle>
            <a:lvl1pPr marL="0" indent="0" algn="ctr">
              <a:buNone/>
              <a:defRPr sz="1800"/>
            </a:lvl1pPr>
          </a:lstStyle>
          <a:p>
            <a:r>
              <a:rPr lang="en-US" dirty="0"/>
              <a:t>Click icon to add picture</a:t>
            </a:r>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326173"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328309"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3828270" y="1797050"/>
            <a:ext cx="2057400" cy="2058988"/>
          </a:xfrm>
        </p:spPr>
        <p:txBody>
          <a:bodyPr anchor="ctr">
            <a:normAutofit/>
          </a:bodyPr>
          <a:lstStyle>
            <a:lvl1pPr marL="0" indent="0" algn="ctr">
              <a:buNone/>
              <a:defRPr sz="1800"/>
            </a:lvl1pPr>
          </a:lstStyle>
          <a:p>
            <a:r>
              <a:rPr lang="en-US" dirty="0"/>
              <a:t>Click icon to add picture</a:t>
            </a:r>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763663" y="3926721"/>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765799" y="4286611"/>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280672" y="1797050"/>
            <a:ext cx="2057400" cy="2058988"/>
          </a:xfrm>
        </p:spPr>
        <p:txBody>
          <a:bodyPr anchor="ctr">
            <a:normAutofit/>
          </a:bodyPr>
          <a:lstStyle>
            <a:lvl1pPr marL="0" indent="0" algn="ctr">
              <a:buNone/>
              <a:defRPr sz="1800"/>
            </a:lvl1pPr>
          </a:lstStyle>
          <a:p>
            <a:r>
              <a:rPr lang="en-US" dirty="0"/>
              <a:t>Click icon to add picture</a:t>
            </a:r>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216065"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218201"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8733074" y="1797050"/>
            <a:ext cx="2057400" cy="2058988"/>
          </a:xfrm>
        </p:spPr>
        <p:txBody>
          <a:bodyPr anchor="ctr">
            <a:normAutofit/>
          </a:bodyPr>
          <a:lstStyle>
            <a:lvl1pPr marL="0" indent="0" algn="ctr">
              <a:buNone/>
              <a:defRPr sz="1800"/>
            </a:lvl1pPr>
          </a:lstStyle>
          <a:p>
            <a:r>
              <a:rPr lang="en-US" dirty="0"/>
              <a:t>Click icon to add picture</a:t>
            </a:r>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666331"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668467"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519687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681364" y="1658061"/>
            <a:ext cx="1160392" cy="1161288"/>
          </a:xfrm>
        </p:spPr>
        <p:txBody>
          <a:bodyPr anchor="ctr">
            <a:normAutofit/>
          </a:bodyPr>
          <a:lstStyle>
            <a:lvl1pPr marL="0" indent="0" algn="ctr">
              <a:buNone/>
              <a:defRPr sz="1800"/>
            </a:lvl1pPr>
          </a:lstStyle>
          <a:p>
            <a:r>
              <a:rPr lang="en-US" dirty="0"/>
              <a:t>Click icon to add picture</a:t>
            </a:r>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106424"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106424"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6" name="Picture Placeholder 17">
            <a:extLst>
              <a:ext uri="{FF2B5EF4-FFF2-40B4-BE49-F238E27FC236}">
                <a16:creationId xmlns:a16="http://schemas.microsoft.com/office/drawing/2014/main" id="{B23EF08B-7D0C-7D96-413D-71C22E3F74D0}"/>
              </a:ext>
            </a:extLst>
          </p:cNvPr>
          <p:cNvSpPr>
            <a:spLocks noGrp="1" noChangeAspect="1"/>
          </p:cNvSpPr>
          <p:nvPr>
            <p:ph type="pic" sz="quarter" idx="26"/>
          </p:nvPr>
        </p:nvSpPr>
        <p:spPr>
          <a:xfrm>
            <a:off x="1681364" y="3818492"/>
            <a:ext cx="1160392" cy="1161288"/>
          </a:xfrm>
        </p:spPr>
        <p:txBody>
          <a:bodyPr anchor="ctr">
            <a:normAutofit/>
          </a:bodyPr>
          <a:lstStyle>
            <a:lvl1pPr marL="0" indent="0" algn="ctr">
              <a:buNone/>
              <a:defRPr sz="1800"/>
            </a:lvl1pPr>
          </a:lstStyle>
          <a:p>
            <a:r>
              <a:rPr lang="en-US" dirty="0"/>
              <a:t>Click icon to add picture</a:t>
            </a:r>
          </a:p>
        </p:txBody>
      </p:sp>
      <p:sp>
        <p:nvSpPr>
          <p:cNvPr id="45" name="Text Placeholder 19">
            <a:extLst>
              <a:ext uri="{FF2B5EF4-FFF2-40B4-BE49-F238E27FC236}">
                <a16:creationId xmlns:a16="http://schemas.microsoft.com/office/drawing/2014/main" id="{A6866782-6675-4F37-E5D2-68CB0191C1A7}"/>
              </a:ext>
            </a:extLst>
          </p:cNvPr>
          <p:cNvSpPr>
            <a:spLocks noGrp="1"/>
          </p:cNvSpPr>
          <p:nvPr>
            <p:ph type="body" sz="quarter" idx="25"/>
          </p:nvPr>
        </p:nvSpPr>
        <p:spPr>
          <a:xfrm>
            <a:off x="1106424"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4" name="Text Placeholder 19">
            <a:extLst>
              <a:ext uri="{FF2B5EF4-FFF2-40B4-BE49-F238E27FC236}">
                <a16:creationId xmlns:a16="http://schemas.microsoft.com/office/drawing/2014/main" id="{9F53AB27-DDFA-AA5D-8253-546C9BBA9CE7}"/>
              </a:ext>
            </a:extLst>
          </p:cNvPr>
          <p:cNvSpPr>
            <a:spLocks noGrp="1"/>
          </p:cNvSpPr>
          <p:nvPr>
            <p:ph type="body" sz="quarter" idx="24"/>
          </p:nvPr>
        </p:nvSpPr>
        <p:spPr>
          <a:xfrm>
            <a:off x="1106424"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4226754" y="1658061"/>
            <a:ext cx="1160392" cy="1161288"/>
          </a:xfrm>
        </p:spPr>
        <p:txBody>
          <a:bodyPr anchor="ctr">
            <a:normAutofit/>
          </a:bodyPr>
          <a:lstStyle>
            <a:lvl1pPr marL="0" indent="0" algn="ctr">
              <a:buNone/>
              <a:defRPr sz="1800"/>
            </a:lvl1pPr>
          </a:lstStyle>
          <a:p>
            <a:r>
              <a:rPr lang="en-US" dirty="0"/>
              <a:t>Click icon to add picture</a:t>
            </a:r>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639312"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639312"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6" name="Picture Placeholder 17">
            <a:extLst>
              <a:ext uri="{FF2B5EF4-FFF2-40B4-BE49-F238E27FC236}">
                <a16:creationId xmlns:a16="http://schemas.microsoft.com/office/drawing/2014/main" id="{DD9CE7E9-3BC2-0321-457B-61D363708B38}"/>
              </a:ext>
            </a:extLst>
          </p:cNvPr>
          <p:cNvSpPr>
            <a:spLocks noGrp="1" noChangeAspect="1"/>
          </p:cNvSpPr>
          <p:nvPr>
            <p:ph type="pic" sz="quarter" idx="29"/>
          </p:nvPr>
        </p:nvSpPr>
        <p:spPr>
          <a:xfrm>
            <a:off x="4226754" y="3818492"/>
            <a:ext cx="1160392" cy="1161288"/>
          </a:xfrm>
        </p:spPr>
        <p:txBody>
          <a:bodyPr anchor="ctr">
            <a:normAutofit/>
          </a:bodyPr>
          <a:lstStyle>
            <a:lvl1pPr marL="0" indent="0" algn="ctr">
              <a:buNone/>
              <a:defRPr sz="1800"/>
            </a:lvl1pPr>
          </a:lstStyle>
          <a:p>
            <a:r>
              <a:rPr lang="en-US" dirty="0"/>
              <a:t>Click icon to add picture</a:t>
            </a:r>
          </a:p>
        </p:txBody>
      </p:sp>
      <p:sp>
        <p:nvSpPr>
          <p:cNvPr id="23" name="Text Placeholder 19">
            <a:extLst>
              <a:ext uri="{FF2B5EF4-FFF2-40B4-BE49-F238E27FC236}">
                <a16:creationId xmlns:a16="http://schemas.microsoft.com/office/drawing/2014/main" id="{70DD1941-A469-A457-B987-E0E2C300A8AE}"/>
              </a:ext>
            </a:extLst>
          </p:cNvPr>
          <p:cNvSpPr>
            <a:spLocks noGrp="1"/>
          </p:cNvSpPr>
          <p:nvPr>
            <p:ph type="body" sz="quarter" idx="31"/>
          </p:nvPr>
        </p:nvSpPr>
        <p:spPr>
          <a:xfrm>
            <a:off x="3639312"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18" name="Text Placeholder 19">
            <a:extLst>
              <a:ext uri="{FF2B5EF4-FFF2-40B4-BE49-F238E27FC236}">
                <a16:creationId xmlns:a16="http://schemas.microsoft.com/office/drawing/2014/main" id="{D6B84B7D-A7EC-6FE1-9925-F78AF0DE230F}"/>
              </a:ext>
            </a:extLst>
          </p:cNvPr>
          <p:cNvSpPr>
            <a:spLocks noGrp="1"/>
          </p:cNvSpPr>
          <p:nvPr>
            <p:ph type="body" sz="quarter" idx="30"/>
          </p:nvPr>
        </p:nvSpPr>
        <p:spPr>
          <a:xfrm>
            <a:off x="3639312"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772144" y="1658061"/>
            <a:ext cx="1160392" cy="1161288"/>
          </a:xfrm>
        </p:spPr>
        <p:txBody>
          <a:bodyPr anchor="ctr">
            <a:normAutofit/>
          </a:bodyPr>
          <a:lstStyle>
            <a:lvl1pPr marL="0" indent="0" algn="ctr">
              <a:buNone/>
              <a:defRPr sz="1800"/>
            </a:lvl1pPr>
          </a:lstStyle>
          <a:p>
            <a:r>
              <a:rPr lang="en-US" dirty="0"/>
              <a:t>Click icon to add picture</a:t>
            </a:r>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172200"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172200"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4" name="Picture Placeholder 17">
            <a:extLst>
              <a:ext uri="{FF2B5EF4-FFF2-40B4-BE49-F238E27FC236}">
                <a16:creationId xmlns:a16="http://schemas.microsoft.com/office/drawing/2014/main" id="{AA1AC2FE-336D-4E7F-2C86-6A8C29BA8F90}"/>
              </a:ext>
            </a:extLst>
          </p:cNvPr>
          <p:cNvSpPr>
            <a:spLocks noGrp="1" noChangeAspect="1"/>
          </p:cNvSpPr>
          <p:nvPr>
            <p:ph type="pic" sz="quarter" idx="28"/>
          </p:nvPr>
        </p:nvSpPr>
        <p:spPr>
          <a:xfrm>
            <a:off x="6772144" y="3818492"/>
            <a:ext cx="1160392" cy="1161288"/>
          </a:xfrm>
        </p:spPr>
        <p:txBody>
          <a:bodyPr anchor="ctr">
            <a:normAutofit/>
          </a:bodyPr>
          <a:lstStyle>
            <a:lvl1pPr marL="0" indent="0" algn="ctr">
              <a:buNone/>
              <a:defRPr sz="1800"/>
            </a:lvl1pPr>
          </a:lstStyle>
          <a:p>
            <a:r>
              <a:rPr lang="en-US" dirty="0"/>
              <a:t>Click icon to add picture</a:t>
            </a:r>
          </a:p>
        </p:txBody>
      </p:sp>
      <p:sp>
        <p:nvSpPr>
          <p:cNvPr id="27" name="Text Placeholder 19">
            <a:extLst>
              <a:ext uri="{FF2B5EF4-FFF2-40B4-BE49-F238E27FC236}">
                <a16:creationId xmlns:a16="http://schemas.microsoft.com/office/drawing/2014/main" id="{FA370BF1-09EC-DBE1-5118-8A92A0F90BC4}"/>
              </a:ext>
            </a:extLst>
          </p:cNvPr>
          <p:cNvSpPr>
            <a:spLocks noGrp="1"/>
          </p:cNvSpPr>
          <p:nvPr>
            <p:ph type="body" sz="quarter" idx="33"/>
          </p:nvPr>
        </p:nvSpPr>
        <p:spPr>
          <a:xfrm>
            <a:off x="6172200"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5" name="Text Placeholder 19">
            <a:extLst>
              <a:ext uri="{FF2B5EF4-FFF2-40B4-BE49-F238E27FC236}">
                <a16:creationId xmlns:a16="http://schemas.microsoft.com/office/drawing/2014/main" id="{5089D72C-E865-F5D3-CB1E-050AEF684453}"/>
              </a:ext>
            </a:extLst>
          </p:cNvPr>
          <p:cNvSpPr>
            <a:spLocks noGrp="1"/>
          </p:cNvSpPr>
          <p:nvPr>
            <p:ph type="body" sz="quarter" idx="32"/>
          </p:nvPr>
        </p:nvSpPr>
        <p:spPr>
          <a:xfrm>
            <a:off x="6172200"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9317533" y="1658061"/>
            <a:ext cx="1160392" cy="1161288"/>
          </a:xfrm>
        </p:spPr>
        <p:txBody>
          <a:bodyPr anchor="ctr">
            <a:normAutofit/>
          </a:bodyPr>
          <a:lstStyle>
            <a:lvl1pPr marL="0" indent="0" algn="ctr">
              <a:buNone/>
              <a:defRPr sz="1800"/>
            </a:lvl1pPr>
          </a:lstStyle>
          <a:p>
            <a:r>
              <a:rPr lang="en-US" dirty="0"/>
              <a:t>Click icon to add picture</a:t>
            </a:r>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705088"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705088"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7" name="Picture Placeholder 17">
            <a:extLst>
              <a:ext uri="{FF2B5EF4-FFF2-40B4-BE49-F238E27FC236}">
                <a16:creationId xmlns:a16="http://schemas.microsoft.com/office/drawing/2014/main" id="{4F7ECA98-24CD-8CC5-A3EC-BFF5E9B11748}"/>
              </a:ext>
            </a:extLst>
          </p:cNvPr>
          <p:cNvSpPr>
            <a:spLocks noGrp="1" noChangeAspect="1"/>
          </p:cNvSpPr>
          <p:nvPr>
            <p:ph type="pic" sz="quarter" idx="27"/>
          </p:nvPr>
        </p:nvSpPr>
        <p:spPr>
          <a:xfrm>
            <a:off x="9317533" y="3818492"/>
            <a:ext cx="1160392" cy="1161288"/>
          </a:xfrm>
        </p:spPr>
        <p:txBody>
          <a:bodyPr anchor="ctr">
            <a:normAutofit/>
          </a:bodyPr>
          <a:lstStyle>
            <a:lvl1pPr marL="0" indent="0" algn="ctr">
              <a:buNone/>
              <a:defRPr sz="1800"/>
            </a:lvl1pPr>
          </a:lstStyle>
          <a:p>
            <a:r>
              <a:rPr lang="en-US" dirty="0"/>
              <a:t>Click icon to add picture</a:t>
            </a:r>
          </a:p>
        </p:txBody>
      </p:sp>
      <p:sp>
        <p:nvSpPr>
          <p:cNvPr id="42" name="Text Placeholder 19">
            <a:extLst>
              <a:ext uri="{FF2B5EF4-FFF2-40B4-BE49-F238E27FC236}">
                <a16:creationId xmlns:a16="http://schemas.microsoft.com/office/drawing/2014/main" id="{46CBECF2-D93E-3DF9-064C-CB4A3262B691}"/>
              </a:ext>
            </a:extLst>
          </p:cNvPr>
          <p:cNvSpPr>
            <a:spLocks noGrp="1"/>
          </p:cNvSpPr>
          <p:nvPr>
            <p:ph type="body" sz="quarter" idx="35"/>
          </p:nvPr>
        </p:nvSpPr>
        <p:spPr>
          <a:xfrm>
            <a:off x="8705088"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1" name="Text Placeholder 19">
            <a:extLst>
              <a:ext uri="{FF2B5EF4-FFF2-40B4-BE49-F238E27FC236}">
                <a16:creationId xmlns:a16="http://schemas.microsoft.com/office/drawing/2014/main" id="{71E06E16-A083-B853-8155-7FF97AD1DE8F}"/>
              </a:ext>
            </a:extLst>
          </p:cNvPr>
          <p:cNvSpPr>
            <a:spLocks noGrp="1"/>
          </p:cNvSpPr>
          <p:nvPr>
            <p:ph type="body" sz="quarter" idx="34"/>
          </p:nvPr>
        </p:nvSpPr>
        <p:spPr>
          <a:xfrm>
            <a:off x="8705088"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2232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theme" Target="../theme/theme1.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slideLayout" Target="../slideLayouts/slideLayout19.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228600" y="6356350"/>
            <a:ext cx="4114800" cy="365125"/>
          </a:xfrm>
          <a:prstGeom prst="rect">
            <a:avLst/>
          </a:prstGeom>
        </p:spPr>
        <p:txBody>
          <a:bodyPr vert="horz" lIns="91440" tIns="45720" rIns="91440" bIns="45720" rtlCol="0" anchor="ctr"/>
          <a:lstStyle>
            <a:lvl1pPr algn="l">
              <a:defRPr sz="1200">
                <a:solidFill>
                  <a:schemeClr val="tx1"/>
                </a:solidFill>
                <a:latin typeface="Gill Sans Nova Light" panose="020F0302020204030204" pitchFamily="34" charset="0"/>
                <a:cs typeface="Gill Sans Nova Light" panose="020F0302020204030204" pitchFamily="34" charset="0"/>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208008" y="6356350"/>
            <a:ext cx="2743200" cy="365125"/>
          </a:xfrm>
          <a:prstGeom prst="rect">
            <a:avLst/>
          </a:prstGeom>
        </p:spPr>
        <p:txBody>
          <a:bodyPr vert="horz" lIns="91440" tIns="45720" rIns="91440" bIns="45720" rtlCol="0" anchor="ctr"/>
          <a:lstStyle>
            <a:lvl1pPr algn="r">
              <a:defRPr sz="1200">
                <a:solidFill>
                  <a:schemeClr val="tx1"/>
                </a:solidFill>
                <a:latin typeface="Gill Sans Nova Light" panose="020F0302020204030204" pitchFamily="34" charset="0"/>
                <a:cs typeface="Gill Sans Nova Light" panose="020F03020202040302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68" r:id="rId2"/>
    <p:sldLayoutId id="2147483659" r:id="rId3"/>
    <p:sldLayoutId id="2147483651" r:id="rId4"/>
    <p:sldLayoutId id="2147483650" r:id="rId5"/>
    <p:sldLayoutId id="2147483663" r:id="rId6"/>
    <p:sldLayoutId id="2147483665" r:id="rId7"/>
    <p:sldLayoutId id="2147483660" r:id="rId8"/>
    <p:sldLayoutId id="2147483661" r:id="rId9"/>
    <p:sldLayoutId id="2147483662" r:id="rId10"/>
    <p:sldLayoutId id="2147483666" r:id="rId11"/>
    <p:sldLayoutId id="2147483653" r:id="rId12"/>
    <p:sldLayoutId id="2147483664" r:id="rId13"/>
    <p:sldLayoutId id="2147483667"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400" kern="1200">
          <a:solidFill>
            <a:schemeClr val="accent3"/>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73292A"/>
        </a:buClr>
        <a:buFont typeface="Arial" panose="020B0604020202020204" pitchFamily="34" charset="0"/>
        <a:buChar char="•"/>
        <a:defRPr sz="28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5.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4180B-35BA-C28E-820F-59C84FBDD99A}"/>
              </a:ext>
            </a:extLst>
          </p:cNvPr>
          <p:cNvSpPr>
            <a:spLocks noGrp="1"/>
          </p:cNvSpPr>
          <p:nvPr>
            <p:ph type="ctrTitle"/>
          </p:nvPr>
        </p:nvSpPr>
        <p:spPr>
          <a:xfrm>
            <a:off x="3667432" y="2920180"/>
            <a:ext cx="5014452" cy="1150375"/>
          </a:xfrm>
        </p:spPr>
        <p:txBody>
          <a:bodyPr/>
          <a:lstStyle/>
          <a:p>
            <a:r>
              <a:rPr lang="en-US" dirty="0"/>
              <a:t>Heart disease diagnostic analysis</a:t>
            </a:r>
          </a:p>
        </p:txBody>
      </p:sp>
      <p:sp>
        <p:nvSpPr>
          <p:cNvPr id="3" name="Subtitle 2">
            <a:extLst>
              <a:ext uri="{FF2B5EF4-FFF2-40B4-BE49-F238E27FC236}">
                <a16:creationId xmlns:a16="http://schemas.microsoft.com/office/drawing/2014/main" id="{626260E8-21BF-1371-4767-5E86248A7A7B}"/>
              </a:ext>
            </a:extLst>
          </p:cNvPr>
          <p:cNvSpPr>
            <a:spLocks noGrp="1"/>
          </p:cNvSpPr>
          <p:nvPr>
            <p:ph type="subTitle" idx="1"/>
          </p:nvPr>
        </p:nvSpPr>
        <p:spPr/>
        <p:txBody>
          <a:bodyPr/>
          <a:lstStyle/>
          <a:p>
            <a:r>
              <a:rPr lang="en-US" dirty="0"/>
              <a:t>PROJECT ONE​</a:t>
            </a:r>
          </a:p>
        </p:txBody>
      </p:sp>
    </p:spTree>
    <p:extLst>
      <p:ext uri="{BB962C8B-B14F-4D97-AF65-F5344CB8AC3E}">
        <p14:creationId xmlns:p14="http://schemas.microsoft.com/office/powerpoint/2010/main" val="317718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4B39D-8657-CF43-D229-77699BE37B0C}"/>
              </a:ext>
            </a:extLst>
          </p:cNvPr>
          <p:cNvSpPr>
            <a:spLocks noGrp="1"/>
          </p:cNvSpPr>
          <p:nvPr>
            <p:ph type="title"/>
          </p:nvPr>
        </p:nvSpPr>
        <p:spPr>
          <a:xfrm>
            <a:off x="8183880" y="978408"/>
            <a:ext cx="3749040" cy="1380940"/>
          </a:xfrm>
        </p:spPr>
        <p:txBody>
          <a:bodyPr/>
          <a:lstStyle/>
          <a:p>
            <a:r>
              <a:rPr lang="en-GB" dirty="0"/>
              <a:t>Introduction</a:t>
            </a:r>
            <a:endParaRPr lang="en-US" dirty="0"/>
          </a:p>
        </p:txBody>
      </p:sp>
      <p:sp>
        <p:nvSpPr>
          <p:cNvPr id="3" name="Footer Placeholder 2">
            <a:extLst>
              <a:ext uri="{FF2B5EF4-FFF2-40B4-BE49-F238E27FC236}">
                <a16:creationId xmlns:a16="http://schemas.microsoft.com/office/drawing/2014/main" id="{72E73782-332D-627E-BDB4-212187E8DB2F}"/>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7B4F234F-3E93-9B1A-9917-F4E4FD786AC4}"/>
              </a:ext>
            </a:extLst>
          </p:cNvPr>
          <p:cNvSpPr>
            <a:spLocks noGrp="1"/>
          </p:cNvSpPr>
          <p:nvPr>
            <p:ph type="sldNum" sz="quarter" idx="12"/>
          </p:nvPr>
        </p:nvSpPr>
        <p:spPr/>
        <p:txBody>
          <a:bodyPr/>
          <a:lstStyle/>
          <a:p>
            <a:fld id="{294A09A9-5501-47C1-A89A-A340965A2BE2}" type="slidenum">
              <a:rPr lang="en-US" smtClean="0"/>
              <a:t>10</a:t>
            </a:fld>
            <a:endParaRPr lang="en-US" dirty="0"/>
          </a:p>
        </p:txBody>
      </p:sp>
      <p:sp>
        <p:nvSpPr>
          <p:cNvPr id="5" name="Content Placeholder 4">
            <a:extLst>
              <a:ext uri="{FF2B5EF4-FFF2-40B4-BE49-F238E27FC236}">
                <a16:creationId xmlns:a16="http://schemas.microsoft.com/office/drawing/2014/main" id="{315A0EFA-2182-6EC9-827E-B2A66F32D02A}"/>
              </a:ext>
            </a:extLst>
          </p:cNvPr>
          <p:cNvSpPr>
            <a:spLocks noGrp="1"/>
          </p:cNvSpPr>
          <p:nvPr>
            <p:ph sz="quarter" idx="4"/>
          </p:nvPr>
        </p:nvSpPr>
        <p:spPr/>
        <p:txBody>
          <a:bodyPr>
            <a:normAutofit fontScale="77500" lnSpcReduction="20000"/>
          </a:bodyPr>
          <a:lstStyle/>
          <a:p>
            <a:r>
              <a:rPr lang="en-GB" dirty="0">
                <a:solidFill>
                  <a:srgbClr val="FFFFFF"/>
                </a:solidFill>
                <a:latin typeface="Google Sans"/>
              </a:rPr>
              <a:t>II</a:t>
            </a:r>
            <a:r>
              <a:rPr lang="en-IN" b="0" i="0" dirty="0">
                <a:solidFill>
                  <a:srgbClr val="555555"/>
                </a:solidFill>
                <a:effectLst/>
                <a:latin typeface="TradeGothic"/>
              </a:rPr>
              <a:t> </a:t>
            </a:r>
            <a:r>
              <a:rPr lang="en-GB" dirty="0">
                <a:solidFill>
                  <a:srgbClr val="555555"/>
                </a:solidFill>
                <a:latin typeface="TradeGothic"/>
              </a:rPr>
              <a:t>In </a:t>
            </a:r>
            <a:r>
              <a:rPr lang="en-IN" b="0" i="0" dirty="0">
                <a:solidFill>
                  <a:srgbClr val="555555"/>
                </a:solidFill>
                <a:effectLst/>
                <a:latin typeface="TradeGothic"/>
              </a:rPr>
              <a:t>the corporate world, financial analysis is the systematic process of examining a company's financial statements, budgets, and projects to assess its performance and viability. The primary objective of corporate financial analysis is to determine profitability, liquidity, and </a:t>
            </a:r>
            <a:r>
              <a:rPr lang="en-IN" b="0" i="0" dirty="0" err="1">
                <a:solidFill>
                  <a:srgbClr val="555555"/>
                </a:solidFill>
                <a:effectLst/>
                <a:latin typeface="TradeGothic"/>
              </a:rPr>
              <a:t>solvency</a:t>
            </a:r>
            <a:r>
              <a:rPr lang="en-IN" b="0" i="0" dirty="0" err="1">
                <a:solidFill>
                  <a:srgbClr val="FFFFFF"/>
                </a:solidFill>
                <a:effectLst/>
                <a:latin typeface="Google Sans"/>
              </a:rPr>
              <a:t>mining</a:t>
            </a:r>
            <a:r>
              <a:rPr lang="en-IN" b="0" i="0" dirty="0">
                <a:solidFill>
                  <a:srgbClr val="FFFFFF"/>
                </a:solidFill>
                <a:effectLst/>
                <a:latin typeface="Google Sans"/>
              </a:rPr>
              <a:t> a company's financial statements, budgets, and projects </a:t>
            </a:r>
            <a:endParaRPr lang="en-US" dirty="0"/>
          </a:p>
        </p:txBody>
      </p:sp>
    </p:spTree>
    <p:extLst>
      <p:ext uri="{BB962C8B-B14F-4D97-AF65-F5344CB8AC3E}">
        <p14:creationId xmlns:p14="http://schemas.microsoft.com/office/powerpoint/2010/main" val="3322125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702EF-DC73-AC69-FA88-232FA00AFCEB}"/>
              </a:ext>
            </a:extLst>
          </p:cNvPr>
          <p:cNvSpPr>
            <a:spLocks noGrp="1"/>
          </p:cNvSpPr>
          <p:nvPr>
            <p:ph type="title"/>
          </p:nvPr>
        </p:nvSpPr>
        <p:spPr/>
        <p:txBody>
          <a:bodyPr/>
          <a:lstStyle/>
          <a:p>
            <a:r>
              <a:rPr lang="en-GB" dirty="0"/>
              <a:t>PROBLEM STATEMENT</a:t>
            </a:r>
            <a:endParaRPr lang="en-US" dirty="0"/>
          </a:p>
        </p:txBody>
      </p:sp>
      <p:sp>
        <p:nvSpPr>
          <p:cNvPr id="3" name="Footer Placeholder 2">
            <a:extLst>
              <a:ext uri="{FF2B5EF4-FFF2-40B4-BE49-F238E27FC236}">
                <a16:creationId xmlns:a16="http://schemas.microsoft.com/office/drawing/2014/main" id="{BFE667F2-A595-C42A-2690-F4AEC9EC0E29}"/>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32314F14-920D-B1FE-4EB6-FAAC83C005B9}"/>
              </a:ext>
            </a:extLst>
          </p:cNvPr>
          <p:cNvSpPr>
            <a:spLocks noGrp="1"/>
          </p:cNvSpPr>
          <p:nvPr>
            <p:ph type="sldNum" sz="quarter" idx="12"/>
          </p:nvPr>
        </p:nvSpPr>
        <p:spPr/>
        <p:txBody>
          <a:bodyPr/>
          <a:lstStyle/>
          <a:p>
            <a:fld id="{294A09A9-5501-47C1-A89A-A340965A2BE2}" type="slidenum">
              <a:rPr lang="en-US" smtClean="0"/>
              <a:t>11</a:t>
            </a:fld>
            <a:endParaRPr lang="en-US" dirty="0"/>
          </a:p>
        </p:txBody>
      </p:sp>
      <p:sp>
        <p:nvSpPr>
          <p:cNvPr id="5" name="Content Placeholder 4">
            <a:extLst>
              <a:ext uri="{FF2B5EF4-FFF2-40B4-BE49-F238E27FC236}">
                <a16:creationId xmlns:a16="http://schemas.microsoft.com/office/drawing/2014/main" id="{6F80EF22-AE06-3666-107B-58048C7E2685}"/>
              </a:ext>
            </a:extLst>
          </p:cNvPr>
          <p:cNvSpPr>
            <a:spLocks noGrp="1"/>
          </p:cNvSpPr>
          <p:nvPr>
            <p:ph sz="quarter" idx="4"/>
          </p:nvPr>
        </p:nvSpPr>
        <p:spPr/>
        <p:txBody>
          <a:bodyPr>
            <a:normAutofit fontScale="92500" lnSpcReduction="10000"/>
          </a:bodyPr>
          <a:lstStyle/>
          <a:p>
            <a:r>
              <a:rPr lang="en-GB" dirty="0"/>
              <a:t>Without </a:t>
            </a:r>
            <a:r>
              <a:rPr lang="en-GB" dirty="0" err="1"/>
              <a:t>analyzing</a:t>
            </a:r>
            <a:r>
              <a:rPr lang="en-GB" dirty="0"/>
              <a:t> the </a:t>
            </a:r>
            <a:r>
              <a:rPr lang="en-GB" dirty="0" err="1"/>
              <a:t>competion</a:t>
            </a:r>
            <a:r>
              <a:rPr lang="en-GB" dirty="0"/>
              <a:t>, it is difficult for a business to survive. You are tasked to </a:t>
            </a:r>
            <a:r>
              <a:rPr lang="en-GB" dirty="0" err="1"/>
              <a:t>analyze</a:t>
            </a:r>
            <a:r>
              <a:rPr lang="en-GB" dirty="0"/>
              <a:t> the </a:t>
            </a:r>
            <a:r>
              <a:rPr lang="en-GB" dirty="0" err="1"/>
              <a:t>competion</a:t>
            </a:r>
            <a:r>
              <a:rPr lang="en-GB" dirty="0"/>
              <a:t> for the </a:t>
            </a:r>
            <a:r>
              <a:rPr lang="en-GB" dirty="0" err="1"/>
              <a:t>managemnet</a:t>
            </a:r>
            <a:r>
              <a:rPr lang="en-GB" dirty="0"/>
              <a:t> to provide better results. This dataset has information on the market capitalization of the top 500 companies in India.</a:t>
            </a:r>
            <a:endParaRPr lang="en-US" dirty="0"/>
          </a:p>
        </p:txBody>
      </p:sp>
      <p:sp>
        <p:nvSpPr>
          <p:cNvPr id="6" name="Text Placeholder 5">
            <a:extLst>
              <a:ext uri="{FF2B5EF4-FFF2-40B4-BE49-F238E27FC236}">
                <a16:creationId xmlns:a16="http://schemas.microsoft.com/office/drawing/2014/main" id="{AC7EDB4F-D86A-641F-CBF1-566BDEDAA80D}"/>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031862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0588C76-E649-9967-0DD8-EDB3A126E29C}"/>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19A09C61-D491-C4FF-C23F-9F54687DA35F}"/>
              </a:ext>
            </a:extLst>
          </p:cNvPr>
          <p:cNvSpPr>
            <a:spLocks noGrp="1"/>
          </p:cNvSpPr>
          <p:nvPr>
            <p:ph type="sldNum" sz="quarter" idx="12"/>
          </p:nvPr>
        </p:nvSpPr>
        <p:spPr/>
        <p:txBody>
          <a:bodyPr/>
          <a:lstStyle/>
          <a:p>
            <a:fld id="{294A09A9-5501-47C1-A89A-A340965A2BE2}" type="slidenum">
              <a:rPr lang="en-US" smtClean="0"/>
              <a:t>12</a:t>
            </a:fld>
            <a:endParaRPr lang="en-US" dirty="0"/>
          </a:p>
        </p:txBody>
      </p:sp>
      <p:sp>
        <p:nvSpPr>
          <p:cNvPr id="5" name="Content Placeholder 4">
            <a:extLst>
              <a:ext uri="{FF2B5EF4-FFF2-40B4-BE49-F238E27FC236}">
                <a16:creationId xmlns:a16="http://schemas.microsoft.com/office/drawing/2014/main" id="{67B821CC-DC68-84A9-6F41-CE070998C74A}"/>
              </a:ext>
            </a:extLst>
          </p:cNvPr>
          <p:cNvSpPr>
            <a:spLocks noGrp="1"/>
          </p:cNvSpPr>
          <p:nvPr>
            <p:ph sz="quarter" idx="4"/>
          </p:nvPr>
        </p:nvSpPr>
        <p:spPr>
          <a:xfrm>
            <a:off x="7548201" y="1155470"/>
            <a:ext cx="3749040" cy="4306824"/>
          </a:xfrm>
        </p:spPr>
        <p:txBody>
          <a:bodyPr>
            <a:normAutofit fontScale="55000" lnSpcReduction="20000"/>
          </a:bodyPr>
          <a:lstStyle/>
          <a:p>
            <a:r>
              <a:rPr lang="en-IN" b="1" i="0" dirty="0">
                <a:effectLst/>
                <a:latin typeface="TradeGothic"/>
              </a:rPr>
              <a:t>What is financial analysis?</a:t>
            </a:r>
          </a:p>
          <a:p>
            <a:pPr marL="342900" indent="-342900">
              <a:buFont typeface="Arial" panose="020B0604020202020204" pitchFamily="34" charset="0"/>
              <a:buChar char="•"/>
            </a:pPr>
            <a:r>
              <a:rPr lang="en-IN" b="0" i="0" dirty="0">
                <a:solidFill>
                  <a:srgbClr val="555555"/>
                </a:solidFill>
                <a:effectLst/>
                <a:latin typeface="TradeGothic"/>
              </a:rPr>
              <a:t>Profitability measures how well a company generates earnings and includes metrics such as return on investment (ROI) and net profit margin</a:t>
            </a:r>
          </a:p>
          <a:p>
            <a:pPr marL="342900" indent="-342900">
              <a:buFont typeface="Arial" panose="020B0604020202020204" pitchFamily="34" charset="0"/>
              <a:buChar char="•"/>
            </a:pPr>
            <a:r>
              <a:rPr lang="en-IN" b="0" i="0" dirty="0">
                <a:solidFill>
                  <a:srgbClr val="555555"/>
                </a:solidFill>
                <a:effectLst/>
                <a:latin typeface="TradeGothic"/>
              </a:rPr>
              <a:t>Liquidity focuses on a company's ability to cover short-term obligations, often evaluated through ratios such as the current ratio or quick ratio</a:t>
            </a:r>
          </a:p>
          <a:p>
            <a:pPr marL="342900" indent="-342900">
              <a:buFont typeface="Arial" panose="020B0604020202020204" pitchFamily="34" charset="0"/>
              <a:buChar char="•"/>
            </a:pPr>
            <a:r>
              <a:rPr lang="en-IN" b="0" i="0" dirty="0">
                <a:solidFill>
                  <a:srgbClr val="555555"/>
                </a:solidFill>
                <a:effectLst/>
                <a:latin typeface="TradeGothic"/>
              </a:rPr>
              <a:t>Solvency gauges a company's capacity to meet long-term debts, often </a:t>
            </a:r>
            <a:r>
              <a:rPr lang="en-IN" b="0" i="0" dirty="0" err="1">
                <a:solidFill>
                  <a:srgbClr val="555555"/>
                </a:solidFill>
                <a:effectLst/>
                <a:latin typeface="TradeGothic"/>
              </a:rPr>
              <a:t>analyzed</a:t>
            </a:r>
            <a:r>
              <a:rPr lang="en-IN" b="0" i="0" dirty="0">
                <a:solidFill>
                  <a:srgbClr val="555555"/>
                </a:solidFill>
                <a:effectLst/>
                <a:latin typeface="TradeGothic"/>
              </a:rPr>
              <a:t> through debt-to-equity ratios or interest coverage ratios</a:t>
            </a:r>
          </a:p>
          <a:p>
            <a:endParaRPr lang="en-US" dirty="0"/>
          </a:p>
        </p:txBody>
      </p:sp>
    </p:spTree>
    <p:extLst>
      <p:ext uri="{BB962C8B-B14F-4D97-AF65-F5344CB8AC3E}">
        <p14:creationId xmlns:p14="http://schemas.microsoft.com/office/powerpoint/2010/main" val="31750521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8DA21FA9-D41B-9D31-A92D-CA966BB2E0C0}"/>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71CF72B6-59EA-2AA3-6583-E7CA87D65F11}"/>
              </a:ext>
            </a:extLst>
          </p:cNvPr>
          <p:cNvSpPr>
            <a:spLocks noGrp="1"/>
          </p:cNvSpPr>
          <p:nvPr>
            <p:ph type="sldNum" sz="quarter" idx="12"/>
          </p:nvPr>
        </p:nvSpPr>
        <p:spPr/>
        <p:txBody>
          <a:bodyPr/>
          <a:lstStyle/>
          <a:p>
            <a:fld id="{294A09A9-5501-47C1-A89A-A340965A2BE2}" type="slidenum">
              <a:rPr lang="en-US" smtClean="0"/>
              <a:t>13</a:t>
            </a:fld>
            <a:endParaRPr lang="en-US" dirty="0"/>
          </a:p>
        </p:txBody>
      </p:sp>
      <p:sp>
        <p:nvSpPr>
          <p:cNvPr id="5" name="Content Placeholder 4">
            <a:extLst>
              <a:ext uri="{FF2B5EF4-FFF2-40B4-BE49-F238E27FC236}">
                <a16:creationId xmlns:a16="http://schemas.microsoft.com/office/drawing/2014/main" id="{DD06DD0F-3322-320F-792D-1DE3B4445A7E}"/>
              </a:ext>
            </a:extLst>
          </p:cNvPr>
          <p:cNvSpPr>
            <a:spLocks noGrp="1"/>
          </p:cNvSpPr>
          <p:nvPr>
            <p:ph sz="quarter" idx="4"/>
          </p:nvPr>
        </p:nvSpPr>
        <p:spPr>
          <a:xfrm>
            <a:off x="7663552" y="1275588"/>
            <a:ext cx="3749040" cy="4306824"/>
          </a:xfrm>
        </p:spPr>
        <p:txBody>
          <a:bodyPr>
            <a:normAutofit fontScale="77500" lnSpcReduction="20000"/>
          </a:bodyPr>
          <a:lstStyle/>
          <a:p>
            <a:r>
              <a:rPr lang="en-IN" b="1" i="0">
                <a:solidFill>
                  <a:srgbClr val="555555"/>
                </a:solidFill>
                <a:effectLst/>
                <a:latin typeface="TradeGothic"/>
              </a:rPr>
              <a:t>Types of Financial Analysis</a:t>
            </a:r>
          </a:p>
          <a:p>
            <a:r>
              <a:rPr lang="en-IN" b="0" i="0">
                <a:solidFill>
                  <a:srgbClr val="555555"/>
                </a:solidFill>
                <a:effectLst/>
                <a:latin typeface="TradeGothic"/>
              </a:rPr>
              <a:t>Financial analysis has a broad range of use cases, so analysts employ various methods to draw insight from data based on standardized accounting principles. Two main types of financial analysis used to evaluate a company’s financial performance are vertical analysis and horizontal analysis.</a:t>
            </a:r>
          </a:p>
        </p:txBody>
      </p:sp>
    </p:spTree>
    <p:extLst>
      <p:ext uri="{BB962C8B-B14F-4D97-AF65-F5344CB8AC3E}">
        <p14:creationId xmlns:p14="http://schemas.microsoft.com/office/powerpoint/2010/main" val="3279196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379F6C9-BCB0-72EB-F592-44BF361A30CB}"/>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51A002C5-D3A7-4771-2421-CC927E087229}"/>
              </a:ext>
            </a:extLst>
          </p:cNvPr>
          <p:cNvSpPr>
            <a:spLocks noGrp="1"/>
          </p:cNvSpPr>
          <p:nvPr>
            <p:ph type="sldNum" sz="quarter" idx="12"/>
          </p:nvPr>
        </p:nvSpPr>
        <p:spPr/>
        <p:txBody>
          <a:bodyPr/>
          <a:lstStyle/>
          <a:p>
            <a:fld id="{294A09A9-5501-47C1-A89A-A340965A2BE2}" type="slidenum">
              <a:rPr lang="en-US" smtClean="0"/>
              <a:t>14</a:t>
            </a:fld>
            <a:endParaRPr lang="en-US" dirty="0"/>
          </a:p>
        </p:txBody>
      </p:sp>
      <p:sp>
        <p:nvSpPr>
          <p:cNvPr id="5" name="Content Placeholder 4">
            <a:extLst>
              <a:ext uri="{FF2B5EF4-FFF2-40B4-BE49-F238E27FC236}">
                <a16:creationId xmlns:a16="http://schemas.microsoft.com/office/drawing/2014/main" id="{FDBF6691-357C-3BD7-C652-E3BC568375FA}"/>
              </a:ext>
            </a:extLst>
          </p:cNvPr>
          <p:cNvSpPr>
            <a:spLocks noGrp="1"/>
          </p:cNvSpPr>
          <p:nvPr>
            <p:ph sz="quarter" idx="4"/>
          </p:nvPr>
        </p:nvSpPr>
        <p:spPr>
          <a:xfrm>
            <a:off x="7029144" y="635679"/>
            <a:ext cx="4804268" cy="6085796"/>
          </a:xfrm>
        </p:spPr>
        <p:txBody>
          <a:bodyPr>
            <a:normAutofit/>
          </a:bodyPr>
          <a:lstStyle/>
          <a:p>
            <a:r>
              <a:rPr lang="en-IN" b="1" i="0" dirty="0">
                <a:solidFill>
                  <a:srgbClr val="555555"/>
                </a:solidFill>
                <a:effectLst/>
                <a:latin typeface="TradeGothic"/>
              </a:rPr>
              <a:t>Practical Applications for Financial Analysis</a:t>
            </a:r>
          </a:p>
          <a:p>
            <a:r>
              <a:rPr lang="en-IN" b="0" i="0" dirty="0">
                <a:solidFill>
                  <a:srgbClr val="555555"/>
                </a:solidFill>
                <a:effectLst/>
                <a:latin typeface="TradeGothic"/>
              </a:rPr>
              <a:t>Financial analysts are widely sought after in many industries because of the value they bring to an organization. They’re employed in a range of roles and business activities. Common roles fulfilled by financial analysts include:</a:t>
            </a:r>
            <a:r>
              <a:rPr lang="en-IN" b="0" i="0" baseline="30000" dirty="0">
                <a:solidFill>
                  <a:srgbClr val="555555"/>
                </a:solidFill>
                <a:effectLst/>
                <a:latin typeface="TradeGothic"/>
              </a:rPr>
              <a:t>9</a:t>
            </a:r>
            <a:endParaRPr lang="en-GB" b="0" i="0" baseline="30000" dirty="0">
              <a:solidFill>
                <a:srgbClr val="555555"/>
              </a:solidFill>
              <a:effectLst/>
              <a:latin typeface="TradeGothic"/>
            </a:endParaRPr>
          </a:p>
        </p:txBody>
      </p:sp>
    </p:spTree>
    <p:extLst>
      <p:ext uri="{BB962C8B-B14F-4D97-AF65-F5344CB8AC3E}">
        <p14:creationId xmlns:p14="http://schemas.microsoft.com/office/powerpoint/2010/main" val="3170546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5378485-AD8F-F0EA-5245-BF544BF2D8F3}"/>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45AD405E-0827-956A-C8A0-8C5CADC48322}"/>
              </a:ext>
            </a:extLst>
          </p:cNvPr>
          <p:cNvSpPr>
            <a:spLocks noGrp="1"/>
          </p:cNvSpPr>
          <p:nvPr>
            <p:ph type="sldNum" sz="quarter" idx="12"/>
          </p:nvPr>
        </p:nvSpPr>
        <p:spPr/>
        <p:txBody>
          <a:bodyPr/>
          <a:lstStyle/>
          <a:p>
            <a:fld id="{294A09A9-5501-47C1-A89A-A340965A2BE2}" type="slidenum">
              <a:rPr lang="en-US" smtClean="0"/>
              <a:t>15</a:t>
            </a:fld>
            <a:endParaRPr lang="en-US" dirty="0"/>
          </a:p>
        </p:txBody>
      </p:sp>
      <p:sp>
        <p:nvSpPr>
          <p:cNvPr id="5" name="Content Placeholder 4">
            <a:extLst>
              <a:ext uri="{FF2B5EF4-FFF2-40B4-BE49-F238E27FC236}">
                <a16:creationId xmlns:a16="http://schemas.microsoft.com/office/drawing/2014/main" id="{D902AA15-C555-5B48-EE2D-A9037B08C300}"/>
              </a:ext>
            </a:extLst>
          </p:cNvPr>
          <p:cNvSpPr>
            <a:spLocks noGrp="1"/>
          </p:cNvSpPr>
          <p:nvPr>
            <p:ph sz="quarter" idx="4"/>
          </p:nvPr>
        </p:nvSpPr>
        <p:spPr>
          <a:xfrm>
            <a:off x="7333488" y="1275588"/>
            <a:ext cx="3749040" cy="4306824"/>
          </a:xfrm>
        </p:spPr>
        <p:txBody>
          <a:bodyPr>
            <a:normAutofit fontScale="62500" lnSpcReduction="20000"/>
          </a:bodyPr>
          <a:lstStyle/>
          <a:p>
            <a:r>
              <a:rPr lang="en-IN" b="0" i="0">
                <a:solidFill>
                  <a:srgbClr val="404040"/>
                </a:solidFill>
                <a:effectLst/>
                <a:highlight>
                  <a:srgbClr val="FFFFFF"/>
                </a:highlight>
                <a:latin typeface="poppinsregular"/>
              </a:rPr>
              <a:t>In conclusion, reviewing financial statements before making important decisions is important because these documents offer a comprehensive snapshot of a company’s fiscal health and performance. Financial statements provide vital insights into its profitability, liquidity, solvency, and overall stability. By analyzing income statements, balance sheets, and cash flow statements, stakeholders can study the company’s past and current financial standings, identify trends, and predict future trajectories</a:t>
            </a:r>
            <a:endParaRPr lang="en-US"/>
          </a:p>
        </p:txBody>
      </p:sp>
    </p:spTree>
    <p:extLst>
      <p:ext uri="{BB962C8B-B14F-4D97-AF65-F5344CB8AC3E}">
        <p14:creationId xmlns:p14="http://schemas.microsoft.com/office/powerpoint/2010/main" val="26764674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84972-E175-450F-8688-66018DDA63E3}"/>
              </a:ext>
            </a:extLst>
          </p:cNvPr>
          <p:cNvSpPr>
            <a:spLocks noGrp="1"/>
          </p:cNvSpPr>
          <p:nvPr>
            <p:ph type="title"/>
          </p:nvPr>
        </p:nvSpPr>
        <p:spPr>
          <a:xfrm>
            <a:off x="7756019" y="1735893"/>
            <a:ext cx="3749040" cy="2218716"/>
          </a:xfrm>
        </p:spPr>
        <p:txBody>
          <a:bodyPr/>
          <a:lstStyle/>
          <a:p>
            <a:r>
              <a:rPr lang="en-GB" dirty="0" err="1"/>
              <a:t>Thankyou</a:t>
            </a:r>
            <a:endParaRPr lang="en-US" dirty="0"/>
          </a:p>
        </p:txBody>
      </p:sp>
      <p:sp>
        <p:nvSpPr>
          <p:cNvPr id="3" name="Footer Placeholder 2">
            <a:extLst>
              <a:ext uri="{FF2B5EF4-FFF2-40B4-BE49-F238E27FC236}">
                <a16:creationId xmlns:a16="http://schemas.microsoft.com/office/drawing/2014/main" id="{D9B058CC-8C4B-8183-66BA-3CA70D37957D}"/>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FD8DEF4A-20C3-47D3-B739-55AC6370FE3A}"/>
              </a:ext>
            </a:extLst>
          </p:cNvPr>
          <p:cNvSpPr>
            <a:spLocks noGrp="1"/>
          </p:cNvSpPr>
          <p:nvPr>
            <p:ph type="sldNum" sz="quarter" idx="12"/>
          </p:nvPr>
        </p:nvSpPr>
        <p:spPr/>
        <p:txBody>
          <a:bodyPr/>
          <a:lstStyle/>
          <a:p>
            <a:fld id="{294A09A9-5501-47C1-A89A-A340965A2BE2}" type="slidenum">
              <a:rPr lang="en-US" smtClean="0"/>
              <a:t>16</a:t>
            </a:fld>
            <a:endParaRPr lang="en-US" dirty="0"/>
          </a:p>
        </p:txBody>
      </p:sp>
    </p:spTree>
    <p:extLst>
      <p:ext uri="{BB962C8B-B14F-4D97-AF65-F5344CB8AC3E}">
        <p14:creationId xmlns:p14="http://schemas.microsoft.com/office/powerpoint/2010/main" val="1411550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7043930" y="619432"/>
            <a:ext cx="4888990" cy="1081549"/>
          </a:xfrm>
        </p:spPr>
        <p:txBody>
          <a:bodyPr>
            <a:normAutofit/>
          </a:bodyPr>
          <a:lstStyle/>
          <a:p>
            <a:r>
              <a:rPr lang="en-US" dirty="0">
                <a:solidFill>
                  <a:schemeClr val="accent3"/>
                </a:solidFill>
                <a:latin typeface="Baskerville Old Face" panose="02020602080505020303" pitchFamily="18" charset="77"/>
              </a:rPr>
              <a:t>Introduction</a:t>
            </a:r>
          </a:p>
        </p:txBody>
      </p:sp>
      <p:sp>
        <p:nvSpPr>
          <p:cNvPr id="4" name="Text Placeholder 3">
            <a:extLst>
              <a:ext uri="{FF2B5EF4-FFF2-40B4-BE49-F238E27FC236}">
                <a16:creationId xmlns:a16="http://schemas.microsoft.com/office/drawing/2014/main" id="{7090AC0D-F624-B281-1AB5-687E5F6B3291}"/>
              </a:ext>
            </a:extLst>
          </p:cNvPr>
          <p:cNvSpPr>
            <a:spLocks noGrp="1"/>
          </p:cNvSpPr>
          <p:nvPr>
            <p:ph type="body" sz="quarter" idx="13"/>
          </p:nvPr>
        </p:nvSpPr>
        <p:spPr>
          <a:xfrm>
            <a:off x="1225296" y="816077"/>
            <a:ext cx="3922776" cy="1488211"/>
          </a:xfrm>
        </p:spPr>
        <p:txBody>
          <a:bodyPr>
            <a:normAutofit/>
          </a:bodyPr>
          <a:lstStyle/>
          <a:p>
            <a:r>
              <a:rPr lang="en-US" sz="7200" dirty="0"/>
              <a:t>I</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sz="quarter" idx="4"/>
          </p:nvPr>
        </p:nvSpPr>
        <p:spPr>
          <a:xfrm>
            <a:off x="7118555" y="1700982"/>
            <a:ext cx="4814365" cy="5020493"/>
          </a:xfrm>
        </p:spPr>
        <p:txBody>
          <a:bodyPr vert="horz" lIns="91440" tIns="45720" rIns="91440" bIns="45720" rtlCol="0" anchor="t">
            <a:normAutofit fontScale="92500"/>
          </a:bodyPr>
          <a:lstStyle/>
          <a:p>
            <a:pPr marL="0" indent="0">
              <a:lnSpc>
                <a:spcPct val="150000"/>
              </a:lnSpc>
              <a:buNone/>
            </a:pPr>
            <a:r>
              <a:rPr lang="en-US" sz="2400" b="1" dirty="0">
                <a:solidFill>
                  <a:schemeClr val="accent3"/>
                </a:solidFill>
                <a:latin typeface="Gill Sans Nova Light" panose="020B0302020104020203" pitchFamily="34" charset="0"/>
                <a:cs typeface="Gill Sans Light" panose="020B0302020104020203" pitchFamily="34" charset="-79"/>
              </a:rPr>
              <a:t>Overview</a:t>
            </a:r>
            <a:r>
              <a:rPr lang="en-US" sz="2400" dirty="0">
                <a:solidFill>
                  <a:schemeClr val="accent3"/>
                </a:solidFill>
                <a:latin typeface="Gill Sans Nova Light" panose="020B0302020104020203" pitchFamily="34" charset="0"/>
                <a:cs typeface="Gill Sans Light" panose="020B0302020104020203" pitchFamily="34" charset="-79"/>
              </a:rPr>
              <a:t>-</a:t>
            </a:r>
          </a:p>
          <a:p>
            <a:pPr marL="0" indent="0">
              <a:lnSpc>
                <a:spcPct val="150000"/>
              </a:lnSpc>
              <a:buNone/>
            </a:pPr>
            <a:r>
              <a:rPr lang="en-US" sz="1800" dirty="0"/>
              <a:t>A heart disease diagnostic analysis aims to accurately identify and assess the presence, type, severity, and potential complications of heart disease in an individual</a:t>
            </a:r>
            <a:r>
              <a:rPr lang="en-US" dirty="0"/>
              <a:t>.</a:t>
            </a:r>
            <a:endParaRPr lang="en-US" sz="2400" dirty="0">
              <a:solidFill>
                <a:schemeClr val="accent3"/>
              </a:solidFill>
              <a:latin typeface="Gill Sans Nova Light" panose="020B0302020104020203" pitchFamily="34" charset="0"/>
              <a:cs typeface="Gill Sans Light" panose="020B0302020104020203" pitchFamily="34" charset="-79"/>
            </a:endParaRPr>
          </a:p>
          <a:p>
            <a:r>
              <a:rPr lang="en-US" b="1" dirty="0">
                <a:solidFill>
                  <a:schemeClr val="accent3"/>
                </a:solidFill>
                <a:latin typeface="Gill Sans Nova Light" panose="020B0302020104020203" pitchFamily="34" charset="0"/>
                <a:cs typeface="Calibri"/>
              </a:rPr>
              <a:t>Objective</a:t>
            </a:r>
            <a:r>
              <a:rPr lang="en-US" dirty="0">
                <a:solidFill>
                  <a:schemeClr val="accent3"/>
                </a:solidFill>
                <a:latin typeface="Gill Sans Nova Light" panose="020B0302020104020203" pitchFamily="34" charset="0"/>
                <a:cs typeface="Calibri"/>
              </a:rPr>
              <a:t>-</a:t>
            </a:r>
          </a:p>
          <a:p>
            <a:r>
              <a:rPr lang="en-US" sz="1800" dirty="0">
                <a:latin typeface="Gill Sans Nova Light" panose="020B0302020104020203" pitchFamily="34" charset="0"/>
                <a:cs typeface="Calibri"/>
              </a:rPr>
              <a:t>The objective of this project is to collect data on heart disease and tableau to create a detailed dashboard, this project will analyze the risk of having any heart disease with the provided data of a person.</a:t>
            </a:r>
            <a:endParaRPr lang="en-US" sz="1800" dirty="0">
              <a:solidFill>
                <a:schemeClr val="accent3"/>
              </a:solidFill>
              <a:latin typeface="Gill Sans Nova Light" panose="020B0302020104020203" pitchFamily="34" charset="0"/>
              <a:cs typeface="Calibri"/>
            </a:endParaRPr>
          </a:p>
        </p:txBody>
      </p:sp>
      <p:sp>
        <p:nvSpPr>
          <p:cNvPr id="5" name="Footer Placeholder 4">
            <a:extLst>
              <a:ext uri="{FF2B5EF4-FFF2-40B4-BE49-F238E27FC236}">
                <a16:creationId xmlns:a16="http://schemas.microsoft.com/office/drawing/2014/main" id="{4A947406-5839-A735-732D-5690E6315B95}"/>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662884A3-BD82-0FC6-A582-54DD17DBCB4A}"/>
              </a:ext>
            </a:extLst>
          </p:cNvPr>
          <p:cNvSpPr>
            <a:spLocks noGrp="1"/>
          </p:cNvSpPr>
          <p:nvPr>
            <p:ph type="sldNum" sz="quarter" idx="12"/>
          </p:nvPr>
        </p:nvSpPr>
        <p:spPr/>
        <p:txBody>
          <a:bodyPr/>
          <a:lstStyle/>
          <a:p>
            <a:fld id="{294A09A9-5501-47C1-A89A-A340965A2BE2}" type="slidenum">
              <a:rPr lang="en-US" smtClean="0"/>
              <a:t>2</a:t>
            </a:fld>
            <a:endParaRPr lang="en-US" dirty="0"/>
          </a:p>
        </p:txBody>
      </p:sp>
    </p:spTree>
    <p:extLst>
      <p:ext uri="{BB962C8B-B14F-4D97-AF65-F5344CB8AC3E}">
        <p14:creationId xmlns:p14="http://schemas.microsoft.com/office/powerpoint/2010/main" val="1859527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2655-34DF-25F9-4640-B2CE5329AD1A}"/>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1A585715-2793-160B-269E-D9516C84D73A}"/>
              </a:ext>
            </a:extLst>
          </p:cNvPr>
          <p:cNvSpPr>
            <a:spLocks noGrp="1"/>
          </p:cNvSpPr>
          <p:nvPr>
            <p:ph idx="1"/>
          </p:nvPr>
        </p:nvSpPr>
        <p:spPr/>
        <p:txBody>
          <a:bodyPr>
            <a:normAutofit/>
          </a:bodyPr>
          <a:lstStyle/>
          <a:p>
            <a:r>
              <a:rPr lang="en-US" sz="2800" dirty="0"/>
              <a:t>Health is real wealth in the pandemic time we all realized the brute effects of covid-19 on all irrespective of any status. We are required to analyze this health and medical data for better future preparations.</a:t>
            </a:r>
          </a:p>
        </p:txBody>
      </p:sp>
      <p:sp>
        <p:nvSpPr>
          <p:cNvPr id="4" name="Footer Placeholder 3">
            <a:extLst>
              <a:ext uri="{FF2B5EF4-FFF2-40B4-BE49-F238E27FC236}">
                <a16:creationId xmlns:a16="http://schemas.microsoft.com/office/drawing/2014/main" id="{A3609A75-5E9A-C165-5A1D-764F9E96B722}"/>
              </a:ext>
            </a:extLst>
          </p:cNvPr>
          <p:cNvSpPr>
            <a:spLocks noGrp="1"/>
          </p:cNvSpPr>
          <p:nvPr>
            <p:ph type="ftr" sz="quarter" idx="10"/>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0108060B-6C9E-CFFF-55DE-F0D645C094DC}"/>
              </a:ext>
            </a:extLst>
          </p:cNvPr>
          <p:cNvSpPr>
            <a:spLocks noGrp="1"/>
          </p:cNvSpPr>
          <p:nvPr>
            <p:ph type="sldNum" sz="quarter" idx="11"/>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732999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a:xfrm>
            <a:off x="1153668" y="795130"/>
            <a:ext cx="9884664" cy="1441174"/>
          </a:xfrm>
        </p:spPr>
        <p:txBody>
          <a:bodyPr/>
          <a:lstStyle/>
          <a:p>
            <a:r>
              <a:rPr lang="en-US" dirty="0"/>
              <a:t>Dataset required</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body" idx="1"/>
          </p:nvPr>
        </p:nvSpPr>
        <p:spPr>
          <a:xfrm>
            <a:off x="1044337" y="3617843"/>
            <a:ext cx="9884664" cy="1938131"/>
          </a:xfrm>
        </p:spPr>
        <p:txBody>
          <a:bodyPr>
            <a:normAutofit fontScale="92500" lnSpcReduction="20000"/>
          </a:bodyPr>
          <a:lstStyle/>
          <a:p>
            <a:pPr marL="342900" indent="-342900" algn="l">
              <a:buFont typeface="Arial" panose="020B0604020202020204" pitchFamily="34" charset="0"/>
              <a:buChar char="•"/>
            </a:pPr>
            <a:r>
              <a:rPr lang="en-US" dirty="0"/>
              <a:t> Person’s age</a:t>
            </a:r>
          </a:p>
          <a:p>
            <a:pPr marL="457200" indent="-457200" algn="l">
              <a:buFont typeface="Arial" panose="020B0604020202020204" pitchFamily="34" charset="0"/>
              <a:buChar char="•"/>
            </a:pPr>
            <a:r>
              <a:rPr lang="en-US" dirty="0"/>
              <a:t>Person’s gender</a:t>
            </a:r>
          </a:p>
          <a:p>
            <a:pPr marL="457200" indent="-457200" algn="l">
              <a:buFont typeface="Arial" panose="020B0604020202020204" pitchFamily="34" charset="0"/>
              <a:buChar char="•"/>
            </a:pPr>
            <a:r>
              <a:rPr lang="en-US" dirty="0"/>
              <a:t>Person’s chest pain type</a:t>
            </a:r>
          </a:p>
          <a:p>
            <a:pPr marL="457200" indent="-457200" algn="l">
              <a:buFont typeface="Arial" panose="020B0604020202020204" pitchFamily="34" charset="0"/>
              <a:buChar char="•"/>
            </a:pPr>
            <a:r>
              <a:rPr lang="en-US" dirty="0"/>
              <a:t>Resting blood pressure</a:t>
            </a:r>
          </a:p>
          <a:p>
            <a:pPr marL="457200" indent="-457200" algn="l">
              <a:buFont typeface="Arial" panose="020B0604020202020204" pitchFamily="34" charset="0"/>
              <a:buChar char="•"/>
            </a:pPr>
            <a:r>
              <a:rPr lang="en-US" dirty="0"/>
              <a:t>Serum cholesterol mg</a:t>
            </a:r>
          </a:p>
        </p:txBody>
      </p:sp>
    </p:spTree>
    <p:extLst>
      <p:ext uri="{BB962C8B-B14F-4D97-AF65-F5344CB8AC3E}">
        <p14:creationId xmlns:p14="http://schemas.microsoft.com/office/powerpoint/2010/main" val="344679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B4516-A78C-D69C-2051-684BD2AB4940}"/>
              </a:ext>
            </a:extLst>
          </p:cNvPr>
          <p:cNvSpPr>
            <a:spLocks noGrp="1"/>
          </p:cNvSpPr>
          <p:nvPr>
            <p:ph type="title"/>
          </p:nvPr>
        </p:nvSpPr>
        <p:spPr/>
        <p:txBody>
          <a:bodyPr/>
          <a:lstStyle/>
          <a:p>
            <a:r>
              <a:rPr lang="en-US" dirty="0"/>
              <a:t>Quarterly performance</a:t>
            </a:r>
          </a:p>
        </p:txBody>
      </p:sp>
      <p:graphicFrame>
        <p:nvGraphicFramePr>
          <p:cNvPr id="6" name="Content Placeholder 5" descr="Bar chart">
            <a:extLst>
              <a:ext uri="{FF2B5EF4-FFF2-40B4-BE49-F238E27FC236}">
                <a16:creationId xmlns:a16="http://schemas.microsoft.com/office/drawing/2014/main" id="{04E3C183-7D16-18CC-89F3-EFCB21A47EDD}"/>
              </a:ext>
            </a:extLst>
          </p:cNvPr>
          <p:cNvGraphicFramePr>
            <a:graphicFrameLocks noGrp="1"/>
          </p:cNvGraphicFramePr>
          <p:nvPr>
            <p:ph idx="1"/>
            <p:extLst>
              <p:ext uri="{D42A27DB-BD31-4B8C-83A1-F6EECF244321}">
                <p14:modId xmlns:p14="http://schemas.microsoft.com/office/powerpoint/2010/main" val="1356425832"/>
              </p:ext>
            </p:extLst>
          </p:nvPr>
        </p:nvGraphicFramePr>
        <p:xfrm>
          <a:off x="838200" y="1825625"/>
          <a:ext cx="10515600" cy="4370388"/>
        </p:xfrm>
        <a:graphic>
          <a:graphicData uri="http://schemas.openxmlformats.org/drawingml/2006/chart">
            <c:chart xmlns:c="http://schemas.openxmlformats.org/drawingml/2006/chart" xmlns:r="http://schemas.openxmlformats.org/officeDocument/2006/relationships" r:id="rId2"/>
          </a:graphicData>
        </a:graphic>
      </p:graphicFrame>
      <p:sp>
        <p:nvSpPr>
          <p:cNvPr id="4" name="Footer Placeholder 3">
            <a:extLst>
              <a:ext uri="{FF2B5EF4-FFF2-40B4-BE49-F238E27FC236}">
                <a16:creationId xmlns:a16="http://schemas.microsoft.com/office/drawing/2014/main" id="{21D9DF05-D04B-F9CE-FC13-DEDFBD7A9507}"/>
              </a:ext>
            </a:extLst>
          </p:cNvPr>
          <p:cNvSpPr>
            <a:spLocks noGrp="1"/>
          </p:cNvSpPr>
          <p:nvPr>
            <p:ph type="ftr" sz="quarter" idx="10"/>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7D56BD15-0727-BBF1-FBD8-0228EA23C767}"/>
              </a:ext>
            </a:extLst>
          </p:cNvPr>
          <p:cNvSpPr>
            <a:spLocks noGrp="1"/>
          </p:cNvSpPr>
          <p:nvPr>
            <p:ph type="sldNum" sz="quarter" idx="11"/>
          </p:nvPr>
        </p:nvSpPr>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941015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0712D-83C9-7B91-F708-5D07E4C2815D}"/>
              </a:ext>
            </a:extLst>
          </p:cNvPr>
          <p:cNvSpPr>
            <a:spLocks noGrp="1"/>
          </p:cNvSpPr>
          <p:nvPr>
            <p:ph type="title"/>
          </p:nvPr>
        </p:nvSpPr>
        <p:spPr/>
        <p:txBody>
          <a:bodyPr/>
          <a:lstStyle/>
          <a:p>
            <a:r>
              <a:rPr lang="en-US" dirty="0"/>
              <a:t>Areas of growth</a:t>
            </a:r>
          </a:p>
        </p:txBody>
      </p:sp>
      <p:graphicFrame>
        <p:nvGraphicFramePr>
          <p:cNvPr id="6" name="Table 4">
            <a:extLst>
              <a:ext uri="{FF2B5EF4-FFF2-40B4-BE49-F238E27FC236}">
                <a16:creationId xmlns:a16="http://schemas.microsoft.com/office/drawing/2014/main" id="{3B4F3B47-5D90-6680-2EE4-D15F8C55D228}"/>
              </a:ext>
            </a:extLst>
          </p:cNvPr>
          <p:cNvGraphicFramePr>
            <a:graphicFrameLocks noGrp="1"/>
          </p:cNvGraphicFramePr>
          <p:nvPr>
            <p:ph idx="1"/>
            <p:extLst>
              <p:ext uri="{D42A27DB-BD31-4B8C-83A1-F6EECF244321}">
                <p14:modId xmlns:p14="http://schemas.microsoft.com/office/powerpoint/2010/main" val="3260673940"/>
              </p:ext>
            </p:extLst>
          </p:nvPr>
        </p:nvGraphicFramePr>
        <p:xfrm>
          <a:off x="609600" y="1600200"/>
          <a:ext cx="10035209" cy="4632804"/>
        </p:xfrm>
        <a:graphic>
          <a:graphicData uri="http://schemas.openxmlformats.org/drawingml/2006/table">
            <a:tbl>
              <a:tblPr firstRow="1" bandRow="1">
                <a:tableStyleId>{5C22544A-7EE6-4342-B048-85BDC9FD1C3A}</a:tableStyleId>
              </a:tblPr>
              <a:tblGrid>
                <a:gridCol w="1398550">
                  <a:extLst>
                    <a:ext uri="{9D8B030D-6E8A-4147-A177-3AD203B41FA5}">
                      <a16:colId xmlns:a16="http://schemas.microsoft.com/office/drawing/2014/main" val="1689330750"/>
                    </a:ext>
                  </a:extLst>
                </a:gridCol>
                <a:gridCol w="2146897">
                  <a:extLst>
                    <a:ext uri="{9D8B030D-6E8A-4147-A177-3AD203B41FA5}">
                      <a16:colId xmlns:a16="http://schemas.microsoft.com/office/drawing/2014/main" val="2660631934"/>
                    </a:ext>
                  </a:extLst>
                </a:gridCol>
                <a:gridCol w="2097825">
                  <a:extLst>
                    <a:ext uri="{9D8B030D-6E8A-4147-A177-3AD203B41FA5}">
                      <a16:colId xmlns:a16="http://schemas.microsoft.com/office/drawing/2014/main" val="3909717689"/>
                    </a:ext>
                  </a:extLst>
                </a:gridCol>
                <a:gridCol w="2384895">
                  <a:extLst>
                    <a:ext uri="{9D8B030D-6E8A-4147-A177-3AD203B41FA5}">
                      <a16:colId xmlns:a16="http://schemas.microsoft.com/office/drawing/2014/main" val="1603189107"/>
                    </a:ext>
                  </a:extLst>
                </a:gridCol>
                <a:gridCol w="2007042">
                  <a:extLst>
                    <a:ext uri="{9D8B030D-6E8A-4147-A177-3AD203B41FA5}">
                      <a16:colId xmlns:a16="http://schemas.microsoft.com/office/drawing/2014/main" val="2755691855"/>
                    </a:ext>
                  </a:extLst>
                </a:gridCol>
              </a:tblGrid>
              <a:tr h="602424">
                <a:tc>
                  <a:txBody>
                    <a:bodyPr/>
                    <a:lstStyle/>
                    <a:p>
                      <a:pPr algn="ctr"/>
                      <a:endParaRPr lang="en-US" dirty="0"/>
                    </a:p>
                  </a:txBody>
                  <a:tcPr anchor="ctr">
                    <a:solidFill>
                      <a:schemeClr val="accent2"/>
                    </a:solidFill>
                  </a:tcPr>
                </a:tc>
                <a:tc>
                  <a:txBody>
                    <a:bodyPr/>
                    <a:lstStyle/>
                    <a:p>
                      <a:pPr algn="ctr"/>
                      <a:r>
                        <a:rPr lang="en-US" sz="2000" b="0" dirty="0">
                          <a:latin typeface="Baskerville Old Face" panose="02020602080505020303" pitchFamily="18" charset="77"/>
                          <a:ea typeface="Baskerville" panose="02020502070401020303" pitchFamily="18" charset="0"/>
                          <a:cs typeface="Gill Sans Nova Light" panose="020F0302020204030204" pitchFamily="34" charset="0"/>
                        </a:rPr>
                        <a:t>B2B</a:t>
                      </a:r>
                    </a:p>
                  </a:txBody>
                  <a:tcPr anchor="ctr">
                    <a:solidFill>
                      <a:schemeClr val="accent2"/>
                    </a:solidFill>
                  </a:tcPr>
                </a:tc>
                <a:tc>
                  <a:txBody>
                    <a:bodyPr/>
                    <a:lstStyle/>
                    <a:p>
                      <a:pPr algn="ctr"/>
                      <a:r>
                        <a:rPr lang="en-US" sz="2000" b="0" dirty="0">
                          <a:latin typeface="Baskerville Old Face" panose="02020602080505020303" pitchFamily="18" charset="77"/>
                          <a:ea typeface="Baskerville" panose="02020502070401020303" pitchFamily="18" charset="0"/>
                          <a:cs typeface="Gill Sans Nova Light" panose="020F0302020204030204" pitchFamily="34" charset="0"/>
                        </a:rPr>
                        <a:t>Supply chain</a:t>
                      </a:r>
                    </a:p>
                  </a:txBody>
                  <a:tcPr anchor="ctr">
                    <a:solidFill>
                      <a:schemeClr val="accent2"/>
                    </a:solidFill>
                  </a:tcPr>
                </a:tc>
                <a:tc>
                  <a:txBody>
                    <a:bodyPr/>
                    <a:lstStyle/>
                    <a:p>
                      <a:pPr algn="ctr"/>
                      <a:r>
                        <a:rPr lang="en-US" sz="2000" b="0" dirty="0">
                          <a:latin typeface="Baskerville Old Face" panose="02020602080505020303" pitchFamily="18" charset="77"/>
                          <a:ea typeface="Baskerville" panose="02020502070401020303" pitchFamily="18" charset="0"/>
                          <a:cs typeface="Gill Sans Nova Light" panose="020F0302020204030204" pitchFamily="34" charset="0"/>
                        </a:rPr>
                        <a:t>ROI</a:t>
                      </a:r>
                    </a:p>
                  </a:txBody>
                  <a:tcPr anchor="ctr">
                    <a:solidFill>
                      <a:schemeClr val="accent2"/>
                    </a:solidFill>
                  </a:tcPr>
                </a:tc>
                <a:tc>
                  <a:txBody>
                    <a:bodyPr/>
                    <a:lstStyle/>
                    <a:p>
                      <a:pPr algn="ctr"/>
                      <a:endParaRPr lang="en-US" sz="2000" b="0" dirty="0">
                        <a:latin typeface="Baskerville Old Face" panose="02020602080505020303" pitchFamily="18" charset="77"/>
                        <a:ea typeface="Baskerville" panose="02020502070401020303" pitchFamily="18" charset="0"/>
                        <a:cs typeface="Gill Sans Nova Light" panose="020F0302020204030204" pitchFamily="34" charset="0"/>
                      </a:endParaRPr>
                    </a:p>
                  </a:txBody>
                  <a:tcPr anchor="ctr">
                    <a:solidFill>
                      <a:schemeClr val="accent2"/>
                    </a:solidFill>
                  </a:tcPr>
                </a:tc>
                <a:extLst>
                  <a:ext uri="{0D108BD9-81ED-4DB2-BD59-A6C34878D82A}">
                    <a16:rowId xmlns:a16="http://schemas.microsoft.com/office/drawing/2014/main" val="479928716"/>
                  </a:ext>
                </a:extLst>
              </a:tr>
              <a:tr h="1007595">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Q1</a:t>
                      </a:r>
                    </a:p>
                  </a:txBody>
                  <a:tcPr anchor="ctr">
                    <a:solidFill>
                      <a:schemeClr val="tx2"/>
                    </a:solidFill>
                  </a:tcPr>
                </a:tc>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4.5</a:t>
                      </a:r>
                    </a:p>
                  </a:txBody>
                  <a:tcPr anchor="ctr">
                    <a:solidFill>
                      <a:schemeClr val="tx2"/>
                    </a:solidFill>
                  </a:tcPr>
                </a:tc>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2.3</a:t>
                      </a:r>
                    </a:p>
                  </a:txBody>
                  <a:tcPr anchor="ctr">
                    <a:solidFill>
                      <a:schemeClr val="tx2"/>
                    </a:solidFill>
                  </a:tcPr>
                </a:tc>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1.7</a:t>
                      </a:r>
                    </a:p>
                  </a:txBody>
                  <a:tcPr anchor="ctr">
                    <a:solidFill>
                      <a:schemeClr val="tx2"/>
                    </a:solidFill>
                  </a:tcPr>
                </a:tc>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5.0</a:t>
                      </a:r>
                    </a:p>
                  </a:txBody>
                  <a:tcPr anchor="ctr">
                    <a:solidFill>
                      <a:schemeClr val="tx2"/>
                    </a:solidFill>
                  </a:tcPr>
                </a:tc>
                <a:extLst>
                  <a:ext uri="{0D108BD9-81ED-4DB2-BD59-A6C34878D82A}">
                    <a16:rowId xmlns:a16="http://schemas.microsoft.com/office/drawing/2014/main" val="1760208656"/>
                  </a:ext>
                </a:extLst>
              </a:tr>
              <a:tr h="1007595">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Q2</a:t>
                      </a:r>
                    </a:p>
                  </a:txBody>
                  <a:tcPr anchor="ctr">
                    <a:solidFill>
                      <a:schemeClr val="bg2"/>
                    </a:solidFill>
                  </a:tcPr>
                </a:tc>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3.2</a:t>
                      </a:r>
                    </a:p>
                  </a:txBody>
                  <a:tcPr anchor="ctr">
                    <a:solidFill>
                      <a:schemeClr val="bg2"/>
                    </a:solidFill>
                  </a:tcPr>
                </a:tc>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5.1</a:t>
                      </a:r>
                    </a:p>
                  </a:txBody>
                  <a:tcPr anchor="ctr">
                    <a:solidFill>
                      <a:schemeClr val="bg2"/>
                    </a:solidFill>
                  </a:tcPr>
                </a:tc>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4.4</a:t>
                      </a:r>
                    </a:p>
                  </a:txBody>
                  <a:tcPr anchor="ctr">
                    <a:solidFill>
                      <a:schemeClr val="bg2"/>
                    </a:solidFill>
                  </a:tcPr>
                </a:tc>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3.0</a:t>
                      </a:r>
                    </a:p>
                  </a:txBody>
                  <a:tcPr anchor="ctr">
                    <a:solidFill>
                      <a:schemeClr val="bg2"/>
                    </a:solidFill>
                  </a:tcPr>
                </a:tc>
                <a:extLst>
                  <a:ext uri="{0D108BD9-81ED-4DB2-BD59-A6C34878D82A}">
                    <a16:rowId xmlns:a16="http://schemas.microsoft.com/office/drawing/2014/main" val="3634243071"/>
                  </a:ext>
                </a:extLst>
              </a:tr>
              <a:tr h="1007595">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Q3</a:t>
                      </a:r>
                    </a:p>
                  </a:txBody>
                  <a:tcPr anchor="ctr">
                    <a:solidFill>
                      <a:schemeClr val="tx2"/>
                    </a:solidFill>
                  </a:tcPr>
                </a:tc>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2.1</a:t>
                      </a:r>
                    </a:p>
                  </a:txBody>
                  <a:tcPr anchor="ctr">
                    <a:solidFill>
                      <a:schemeClr val="tx2"/>
                    </a:solidFill>
                  </a:tcPr>
                </a:tc>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1.7</a:t>
                      </a:r>
                    </a:p>
                  </a:txBody>
                  <a:tcPr anchor="ctr">
                    <a:solidFill>
                      <a:schemeClr val="tx2"/>
                    </a:solidFill>
                  </a:tcPr>
                </a:tc>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2.5</a:t>
                      </a:r>
                    </a:p>
                  </a:txBody>
                  <a:tcPr anchor="ctr">
                    <a:solidFill>
                      <a:schemeClr val="tx2"/>
                    </a:solidFill>
                  </a:tcPr>
                </a:tc>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2.8</a:t>
                      </a:r>
                    </a:p>
                  </a:txBody>
                  <a:tcPr anchor="ctr">
                    <a:solidFill>
                      <a:schemeClr val="tx2"/>
                    </a:solidFill>
                  </a:tcPr>
                </a:tc>
                <a:extLst>
                  <a:ext uri="{0D108BD9-81ED-4DB2-BD59-A6C34878D82A}">
                    <a16:rowId xmlns:a16="http://schemas.microsoft.com/office/drawing/2014/main" val="415808797"/>
                  </a:ext>
                </a:extLst>
              </a:tr>
              <a:tr h="1007595">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Q4</a:t>
                      </a:r>
                    </a:p>
                  </a:txBody>
                  <a:tcPr anchor="ctr">
                    <a:solidFill>
                      <a:schemeClr val="bg2"/>
                    </a:solidFill>
                  </a:tcPr>
                </a:tc>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4.5</a:t>
                      </a:r>
                    </a:p>
                  </a:txBody>
                  <a:tcPr anchor="ctr">
                    <a:solidFill>
                      <a:schemeClr val="bg2"/>
                    </a:solidFill>
                  </a:tcPr>
                </a:tc>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2.2</a:t>
                      </a:r>
                    </a:p>
                  </a:txBody>
                  <a:tcPr anchor="ctr">
                    <a:solidFill>
                      <a:schemeClr val="bg2"/>
                    </a:solidFill>
                  </a:tcPr>
                </a:tc>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1.7</a:t>
                      </a:r>
                    </a:p>
                  </a:txBody>
                  <a:tcPr anchor="ctr">
                    <a:solidFill>
                      <a:schemeClr val="bg2"/>
                    </a:solidFill>
                  </a:tcPr>
                </a:tc>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7.0</a:t>
                      </a:r>
                    </a:p>
                  </a:txBody>
                  <a:tcPr anchor="ctr">
                    <a:solidFill>
                      <a:schemeClr val="bg2"/>
                    </a:solidFill>
                  </a:tcPr>
                </a:tc>
                <a:extLst>
                  <a:ext uri="{0D108BD9-81ED-4DB2-BD59-A6C34878D82A}">
                    <a16:rowId xmlns:a16="http://schemas.microsoft.com/office/drawing/2014/main" val="380950325"/>
                  </a:ext>
                </a:extLst>
              </a:tr>
            </a:tbl>
          </a:graphicData>
        </a:graphic>
      </p:graphicFrame>
      <p:sp>
        <p:nvSpPr>
          <p:cNvPr id="4" name="Footer Placeholder 3">
            <a:extLst>
              <a:ext uri="{FF2B5EF4-FFF2-40B4-BE49-F238E27FC236}">
                <a16:creationId xmlns:a16="http://schemas.microsoft.com/office/drawing/2014/main" id="{00F8B86A-A576-98F0-BAD4-3F0C0919C5C7}"/>
              </a:ext>
            </a:extLst>
          </p:cNvPr>
          <p:cNvSpPr>
            <a:spLocks noGrp="1"/>
          </p:cNvSpPr>
          <p:nvPr>
            <p:ph type="ftr" sz="quarter" idx="10"/>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19143C50-6937-DD3E-B402-4ABB2469E63E}"/>
              </a:ext>
            </a:extLst>
          </p:cNvPr>
          <p:cNvSpPr>
            <a:spLocks noGrp="1"/>
          </p:cNvSpPr>
          <p:nvPr>
            <p:ph type="sldNum" sz="quarter" idx="11"/>
          </p:nvPr>
        </p:nvSpPr>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871201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7E564-4283-8AE2-ADD2-7B3FFCFA26C7}"/>
              </a:ext>
            </a:extLst>
          </p:cNvPr>
          <p:cNvSpPr>
            <a:spLocks noGrp="1"/>
          </p:cNvSpPr>
          <p:nvPr>
            <p:ph type="title"/>
          </p:nvPr>
        </p:nvSpPr>
        <p:spPr/>
        <p:txBody>
          <a:bodyPr/>
          <a:lstStyle/>
          <a:p>
            <a:r>
              <a:rPr lang="en-US" dirty="0"/>
              <a:t>Languages used in making this project</a:t>
            </a:r>
            <a:br>
              <a:rPr lang="en-US" dirty="0"/>
            </a:br>
            <a:endParaRPr lang="en-US" dirty="0"/>
          </a:p>
        </p:txBody>
      </p:sp>
      <p:sp>
        <p:nvSpPr>
          <p:cNvPr id="10" name="Text Placeholder 9">
            <a:extLst>
              <a:ext uri="{FF2B5EF4-FFF2-40B4-BE49-F238E27FC236}">
                <a16:creationId xmlns:a16="http://schemas.microsoft.com/office/drawing/2014/main" id="{FA47ED29-D9DA-9DC6-8B43-80EC2A2E5B50}"/>
              </a:ext>
            </a:extLst>
          </p:cNvPr>
          <p:cNvSpPr>
            <a:spLocks noGrp="1"/>
          </p:cNvSpPr>
          <p:nvPr>
            <p:ph type="body" sz="quarter" idx="10"/>
          </p:nvPr>
        </p:nvSpPr>
        <p:spPr/>
        <p:txBody>
          <a:bodyPr/>
          <a:lstStyle/>
          <a:p>
            <a:r>
              <a:rPr lang="en-US" dirty="0"/>
              <a:t>“</a:t>
            </a:r>
          </a:p>
        </p:txBody>
      </p:sp>
      <p:sp>
        <p:nvSpPr>
          <p:cNvPr id="3" name="Text Placeholder 2">
            <a:extLst>
              <a:ext uri="{FF2B5EF4-FFF2-40B4-BE49-F238E27FC236}">
                <a16:creationId xmlns:a16="http://schemas.microsoft.com/office/drawing/2014/main" id="{C9CFA000-38C2-F344-E543-42483390408A}"/>
              </a:ext>
            </a:extLst>
          </p:cNvPr>
          <p:cNvSpPr>
            <a:spLocks noGrp="1"/>
          </p:cNvSpPr>
          <p:nvPr>
            <p:ph type="body" idx="1"/>
          </p:nvPr>
        </p:nvSpPr>
        <p:spPr>
          <a:xfrm>
            <a:off x="1743454" y="3189069"/>
            <a:ext cx="8705089" cy="1232648"/>
          </a:xfrm>
        </p:spPr>
        <p:txBody>
          <a:bodyPr>
            <a:normAutofit/>
          </a:bodyPr>
          <a:lstStyle/>
          <a:p>
            <a:pPr marL="342900" indent="-342900">
              <a:buFont typeface="Arial" panose="020B0604020202020204" pitchFamily="34" charset="0"/>
              <a:buChar char="•"/>
            </a:pPr>
            <a:r>
              <a:rPr lang="en-US" dirty="0"/>
              <a:t>C++</a:t>
            </a:r>
          </a:p>
          <a:p>
            <a:pPr marL="342900" indent="-342900">
              <a:buFont typeface="Arial" panose="020B0604020202020204" pitchFamily="34" charset="0"/>
              <a:buChar char="•"/>
            </a:pPr>
            <a:r>
              <a:rPr lang="en-US" dirty="0"/>
              <a:t>python</a:t>
            </a:r>
          </a:p>
        </p:txBody>
      </p:sp>
      <p:sp>
        <p:nvSpPr>
          <p:cNvPr id="11" name="Text Placeholder 10">
            <a:extLst>
              <a:ext uri="{FF2B5EF4-FFF2-40B4-BE49-F238E27FC236}">
                <a16:creationId xmlns:a16="http://schemas.microsoft.com/office/drawing/2014/main" id="{CB634FAD-36DD-9FB0-7030-266A29178C42}"/>
              </a:ext>
            </a:extLst>
          </p:cNvPr>
          <p:cNvSpPr>
            <a:spLocks noGrp="1"/>
          </p:cNvSpPr>
          <p:nvPr>
            <p:ph type="body" sz="quarter" idx="11"/>
          </p:nvPr>
        </p:nvSpPr>
        <p:spPr/>
        <p:txBody>
          <a:bodyPr/>
          <a:lstStyle/>
          <a:p>
            <a:r>
              <a:rPr lang="en-US" dirty="0"/>
              <a:t>”</a:t>
            </a:r>
          </a:p>
        </p:txBody>
      </p:sp>
    </p:spTree>
    <p:extLst>
      <p:ext uri="{BB962C8B-B14F-4D97-AF65-F5344CB8AC3E}">
        <p14:creationId xmlns:p14="http://schemas.microsoft.com/office/powerpoint/2010/main" val="1563980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33657-1138-BE52-7CD3-E15D4E7F2239}"/>
              </a:ext>
            </a:extLst>
          </p:cNvPr>
          <p:cNvSpPr>
            <a:spLocks noGrp="1"/>
          </p:cNvSpPr>
          <p:nvPr>
            <p:ph type="title"/>
          </p:nvPr>
        </p:nvSpPr>
        <p:spPr>
          <a:xfrm>
            <a:off x="827598" y="619188"/>
            <a:ext cx="9588612" cy="4331238"/>
          </a:xfrm>
        </p:spPr>
        <p:txBody>
          <a:bodyPr>
            <a:normAutofit/>
          </a:bodyPr>
          <a:lstStyle/>
          <a:p>
            <a:r>
              <a:rPr lang="en-US" sz="6600" dirty="0"/>
              <a:t>Thankyou</a:t>
            </a:r>
            <a:endParaRPr lang="en-IN" sz="6600" dirty="0"/>
          </a:p>
        </p:txBody>
      </p:sp>
      <p:sp>
        <p:nvSpPr>
          <p:cNvPr id="4" name="Text Placeholder 3">
            <a:extLst>
              <a:ext uri="{FF2B5EF4-FFF2-40B4-BE49-F238E27FC236}">
                <a16:creationId xmlns:a16="http://schemas.microsoft.com/office/drawing/2014/main" id="{926693BA-DDDC-1D23-6454-7FF5A39A64CB}"/>
              </a:ext>
            </a:extLst>
          </p:cNvPr>
          <p:cNvSpPr>
            <a:spLocks noGrp="1"/>
          </p:cNvSpPr>
          <p:nvPr>
            <p:ph type="body" sz="quarter" idx="13"/>
          </p:nvPr>
        </p:nvSpPr>
        <p:spPr>
          <a:xfrm>
            <a:off x="13250407" y="2433889"/>
            <a:ext cx="690178" cy="355600"/>
          </a:xfrm>
        </p:spPr>
        <p:txBody>
          <a:bodyPr/>
          <a:lstStyle/>
          <a:p>
            <a:endParaRPr lang="en-IN" dirty="0"/>
          </a:p>
        </p:txBody>
      </p:sp>
      <p:sp>
        <p:nvSpPr>
          <p:cNvPr id="5" name="Text Placeholder 4">
            <a:extLst>
              <a:ext uri="{FF2B5EF4-FFF2-40B4-BE49-F238E27FC236}">
                <a16:creationId xmlns:a16="http://schemas.microsoft.com/office/drawing/2014/main" id="{CFC95809-793D-D415-BFC7-9AAA32025139}"/>
              </a:ext>
            </a:extLst>
          </p:cNvPr>
          <p:cNvSpPr>
            <a:spLocks noGrp="1"/>
          </p:cNvSpPr>
          <p:nvPr>
            <p:ph type="body" sz="quarter" idx="14"/>
          </p:nvPr>
        </p:nvSpPr>
        <p:spPr>
          <a:xfrm>
            <a:off x="12498216" y="2372239"/>
            <a:ext cx="2194560" cy="274320"/>
          </a:xfrm>
        </p:spPr>
        <p:txBody>
          <a:bodyPr/>
          <a:lstStyle/>
          <a:p>
            <a:endParaRPr lang="en-IN" dirty="0"/>
          </a:p>
        </p:txBody>
      </p:sp>
      <p:sp>
        <p:nvSpPr>
          <p:cNvPr id="7" name="Text Placeholder 6">
            <a:extLst>
              <a:ext uri="{FF2B5EF4-FFF2-40B4-BE49-F238E27FC236}">
                <a16:creationId xmlns:a16="http://schemas.microsoft.com/office/drawing/2014/main" id="{9CC0170D-8BBB-5305-3A2E-AD40507751E3}"/>
              </a:ext>
            </a:extLst>
          </p:cNvPr>
          <p:cNvSpPr>
            <a:spLocks noGrp="1"/>
          </p:cNvSpPr>
          <p:nvPr>
            <p:ph type="body" sz="quarter" idx="19"/>
          </p:nvPr>
        </p:nvSpPr>
        <p:spPr>
          <a:xfrm flipH="1">
            <a:off x="13321747" y="3926721"/>
            <a:ext cx="1209261" cy="355600"/>
          </a:xfrm>
        </p:spPr>
        <p:txBody>
          <a:bodyPr/>
          <a:lstStyle/>
          <a:p>
            <a:endParaRPr lang="en-IN" dirty="0"/>
          </a:p>
        </p:txBody>
      </p:sp>
      <p:sp>
        <p:nvSpPr>
          <p:cNvPr id="8" name="Text Placeholder 7">
            <a:extLst>
              <a:ext uri="{FF2B5EF4-FFF2-40B4-BE49-F238E27FC236}">
                <a16:creationId xmlns:a16="http://schemas.microsoft.com/office/drawing/2014/main" id="{565F3013-FA67-175F-DE4F-8BA21554267F}"/>
              </a:ext>
            </a:extLst>
          </p:cNvPr>
          <p:cNvSpPr>
            <a:spLocks noGrp="1"/>
          </p:cNvSpPr>
          <p:nvPr>
            <p:ph type="body" sz="quarter" idx="18"/>
          </p:nvPr>
        </p:nvSpPr>
        <p:spPr>
          <a:xfrm>
            <a:off x="12224467" y="3278627"/>
            <a:ext cx="2194560" cy="274320"/>
          </a:xfrm>
        </p:spPr>
        <p:txBody>
          <a:bodyPr/>
          <a:lstStyle/>
          <a:p>
            <a:endParaRPr lang="en-IN" dirty="0"/>
          </a:p>
        </p:txBody>
      </p:sp>
      <p:sp>
        <p:nvSpPr>
          <p:cNvPr id="10" name="Text Placeholder 9">
            <a:extLst>
              <a:ext uri="{FF2B5EF4-FFF2-40B4-BE49-F238E27FC236}">
                <a16:creationId xmlns:a16="http://schemas.microsoft.com/office/drawing/2014/main" id="{4C2B97E2-D392-C3AC-E290-84B2A500255A}"/>
              </a:ext>
            </a:extLst>
          </p:cNvPr>
          <p:cNvSpPr>
            <a:spLocks noGrp="1"/>
          </p:cNvSpPr>
          <p:nvPr>
            <p:ph type="body" sz="quarter" idx="21"/>
          </p:nvPr>
        </p:nvSpPr>
        <p:spPr>
          <a:xfrm>
            <a:off x="13908952" y="4594826"/>
            <a:ext cx="2194560" cy="355600"/>
          </a:xfrm>
        </p:spPr>
        <p:txBody>
          <a:bodyPr/>
          <a:lstStyle/>
          <a:p>
            <a:endParaRPr lang="en-IN" dirty="0"/>
          </a:p>
        </p:txBody>
      </p:sp>
      <p:sp>
        <p:nvSpPr>
          <p:cNvPr id="11" name="Text Placeholder 10">
            <a:extLst>
              <a:ext uri="{FF2B5EF4-FFF2-40B4-BE49-F238E27FC236}">
                <a16:creationId xmlns:a16="http://schemas.microsoft.com/office/drawing/2014/main" id="{292D7F13-18E8-5E00-C6E6-1240C6C010C1}"/>
              </a:ext>
            </a:extLst>
          </p:cNvPr>
          <p:cNvSpPr>
            <a:spLocks noGrp="1"/>
          </p:cNvSpPr>
          <p:nvPr>
            <p:ph type="body" sz="quarter" idx="20"/>
          </p:nvPr>
        </p:nvSpPr>
        <p:spPr>
          <a:xfrm>
            <a:off x="12906364" y="3442213"/>
            <a:ext cx="2194560" cy="274320"/>
          </a:xfrm>
        </p:spPr>
        <p:txBody>
          <a:bodyPr/>
          <a:lstStyle/>
          <a:p>
            <a:endParaRPr lang="en-IN" dirty="0"/>
          </a:p>
        </p:txBody>
      </p:sp>
      <p:sp>
        <p:nvSpPr>
          <p:cNvPr id="13" name="Text Placeholder 12">
            <a:extLst>
              <a:ext uri="{FF2B5EF4-FFF2-40B4-BE49-F238E27FC236}">
                <a16:creationId xmlns:a16="http://schemas.microsoft.com/office/drawing/2014/main" id="{958FA582-3359-254A-21AC-9B805813B7E9}"/>
              </a:ext>
            </a:extLst>
          </p:cNvPr>
          <p:cNvSpPr>
            <a:spLocks noGrp="1"/>
          </p:cNvSpPr>
          <p:nvPr>
            <p:ph type="body" sz="quarter" idx="23"/>
          </p:nvPr>
        </p:nvSpPr>
        <p:spPr>
          <a:xfrm>
            <a:off x="13109122" y="4205331"/>
            <a:ext cx="2194560" cy="355600"/>
          </a:xfrm>
        </p:spPr>
        <p:txBody>
          <a:bodyPr/>
          <a:lstStyle/>
          <a:p>
            <a:endParaRPr lang="en-IN" dirty="0"/>
          </a:p>
        </p:txBody>
      </p:sp>
      <p:sp>
        <p:nvSpPr>
          <p:cNvPr id="14" name="Text Placeholder 13">
            <a:extLst>
              <a:ext uri="{FF2B5EF4-FFF2-40B4-BE49-F238E27FC236}">
                <a16:creationId xmlns:a16="http://schemas.microsoft.com/office/drawing/2014/main" id="{AC5530DF-E12A-D160-D47E-E66FC31F4DE2}"/>
              </a:ext>
            </a:extLst>
          </p:cNvPr>
          <p:cNvSpPr>
            <a:spLocks noGrp="1"/>
          </p:cNvSpPr>
          <p:nvPr>
            <p:ph type="body" sz="quarter" idx="22"/>
          </p:nvPr>
        </p:nvSpPr>
        <p:spPr>
          <a:xfrm>
            <a:off x="13250407" y="4531897"/>
            <a:ext cx="2194560" cy="274320"/>
          </a:xfrm>
        </p:spPr>
        <p:txBody>
          <a:bodyPr/>
          <a:lstStyle/>
          <a:p>
            <a:endParaRPr lang="en-IN" dirty="0"/>
          </a:p>
        </p:txBody>
      </p:sp>
      <p:sp>
        <p:nvSpPr>
          <p:cNvPr id="15" name="Footer Placeholder 14">
            <a:extLst>
              <a:ext uri="{FF2B5EF4-FFF2-40B4-BE49-F238E27FC236}">
                <a16:creationId xmlns:a16="http://schemas.microsoft.com/office/drawing/2014/main" id="{86122048-BC67-876B-02EE-969151E8C0AF}"/>
              </a:ext>
            </a:extLst>
          </p:cNvPr>
          <p:cNvSpPr>
            <a:spLocks noGrp="1"/>
          </p:cNvSpPr>
          <p:nvPr>
            <p:ph type="ftr" sz="quarter" idx="10"/>
          </p:nvPr>
        </p:nvSpPr>
        <p:spPr/>
        <p:txBody>
          <a:bodyPr/>
          <a:lstStyle/>
          <a:p>
            <a:r>
              <a:rPr lang="en-US" dirty="0"/>
              <a:t>Presentation title</a:t>
            </a:r>
          </a:p>
        </p:txBody>
      </p:sp>
      <p:sp>
        <p:nvSpPr>
          <p:cNvPr id="16" name="Slide Number Placeholder 15">
            <a:extLst>
              <a:ext uri="{FF2B5EF4-FFF2-40B4-BE49-F238E27FC236}">
                <a16:creationId xmlns:a16="http://schemas.microsoft.com/office/drawing/2014/main" id="{7624E6BE-ED8B-DECD-1880-3171547B19D9}"/>
              </a:ext>
            </a:extLst>
          </p:cNvPr>
          <p:cNvSpPr>
            <a:spLocks noGrp="1"/>
          </p:cNvSpPr>
          <p:nvPr>
            <p:ph type="sldNum" sz="quarter" idx="11"/>
          </p:nvPr>
        </p:nvSpPr>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162405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85033-A701-A8B9-6FDB-A38A5F1C7A28}"/>
              </a:ext>
            </a:extLst>
          </p:cNvPr>
          <p:cNvSpPr>
            <a:spLocks noGrp="1"/>
          </p:cNvSpPr>
          <p:nvPr>
            <p:ph type="title"/>
          </p:nvPr>
        </p:nvSpPr>
        <p:spPr/>
        <p:txBody>
          <a:bodyPr/>
          <a:lstStyle/>
          <a:p>
            <a:r>
              <a:rPr lang="en-GB" dirty="0"/>
              <a:t>Project two</a:t>
            </a:r>
            <a:endParaRPr lang="en-US" dirty="0"/>
          </a:p>
        </p:txBody>
      </p:sp>
      <p:sp>
        <p:nvSpPr>
          <p:cNvPr id="3" name="Footer Placeholder 2">
            <a:extLst>
              <a:ext uri="{FF2B5EF4-FFF2-40B4-BE49-F238E27FC236}">
                <a16:creationId xmlns:a16="http://schemas.microsoft.com/office/drawing/2014/main" id="{4D533E9C-9EF8-1C49-41F6-F0D3294CB99A}"/>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DA2382FA-71C2-103E-B7B7-292574E1BDC7}"/>
              </a:ext>
            </a:extLst>
          </p:cNvPr>
          <p:cNvSpPr>
            <a:spLocks noGrp="1"/>
          </p:cNvSpPr>
          <p:nvPr>
            <p:ph type="sldNum" sz="quarter" idx="12"/>
          </p:nvPr>
        </p:nvSpPr>
        <p:spPr/>
        <p:txBody>
          <a:bodyPr/>
          <a:lstStyle/>
          <a:p>
            <a:fld id="{294A09A9-5501-47C1-A89A-A340965A2BE2}" type="slidenum">
              <a:rPr lang="en-US" smtClean="0"/>
              <a:t>9</a:t>
            </a:fld>
            <a:endParaRPr lang="en-US" dirty="0"/>
          </a:p>
        </p:txBody>
      </p:sp>
      <p:sp>
        <p:nvSpPr>
          <p:cNvPr id="5" name="Content Placeholder 4">
            <a:extLst>
              <a:ext uri="{FF2B5EF4-FFF2-40B4-BE49-F238E27FC236}">
                <a16:creationId xmlns:a16="http://schemas.microsoft.com/office/drawing/2014/main" id="{809E8B83-C6A2-C9CD-4B51-59454A3D8EFE}"/>
              </a:ext>
            </a:extLst>
          </p:cNvPr>
          <p:cNvSpPr>
            <a:spLocks noGrp="1"/>
          </p:cNvSpPr>
          <p:nvPr>
            <p:ph sz="quarter" idx="4"/>
          </p:nvPr>
        </p:nvSpPr>
        <p:spPr>
          <a:xfrm>
            <a:off x="8183877" y="2194560"/>
            <a:ext cx="18000000" cy="2658606"/>
          </a:xfrm>
        </p:spPr>
        <p:txBody>
          <a:bodyPr/>
          <a:lstStyle/>
          <a:p>
            <a:r>
              <a:rPr lang="en-GB" b="1" u="sng" dirty="0"/>
              <a:t>Financial analysis</a:t>
            </a:r>
            <a:endParaRPr lang="en-US" b="1" u="sng" dirty="0"/>
          </a:p>
        </p:txBody>
      </p:sp>
    </p:spTree>
    <p:extLst>
      <p:ext uri="{BB962C8B-B14F-4D97-AF65-F5344CB8AC3E}">
        <p14:creationId xmlns:p14="http://schemas.microsoft.com/office/powerpoint/2010/main" val="67715544"/>
      </p:ext>
    </p:extLst>
  </p:cSld>
  <p:clrMapOvr>
    <a:masterClrMapping/>
  </p:clrMapOvr>
</p:sld>
</file>

<file path=ppt/theme/theme1.xml><?xml version="1.0" encoding="utf-8"?>
<a:theme xmlns:a="http://schemas.openxmlformats.org/drawingml/2006/main" name="Office Theme">
  <a:themeElements>
    <a:clrScheme name="Custom 20">
      <a:dk1>
        <a:srgbClr val="000000"/>
      </a:dk1>
      <a:lt1>
        <a:srgbClr val="FFFFFF"/>
      </a:lt1>
      <a:dk2>
        <a:srgbClr val="CAD8D6"/>
      </a:dk2>
      <a:lt2>
        <a:srgbClr val="E7E6E6"/>
      </a:lt2>
      <a:accent1>
        <a:srgbClr val="7E8679"/>
      </a:accent1>
      <a:accent2>
        <a:srgbClr val="72292A"/>
      </a:accent2>
      <a:accent3>
        <a:srgbClr val="4A3A1C"/>
      </a:accent3>
      <a:accent4>
        <a:srgbClr val="E47D60"/>
      </a:accent4>
      <a:accent5>
        <a:srgbClr val="CEBBAF"/>
      </a:accent5>
      <a:accent6>
        <a:srgbClr val="E8DAC4"/>
      </a:accent6>
      <a:hlink>
        <a:srgbClr val="3968F6"/>
      </a:hlink>
      <a:folHlink>
        <a:srgbClr val="954F72"/>
      </a:folHlink>
    </a:clrScheme>
    <a:fontScheme name="Custom 23">
      <a:majorFont>
        <a:latin typeface="Baskerville Old Face"/>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loral-Flourish_Win32_CP_v8" id="{BCFB3359-BC8B-4F4E-99DD-822A55018E7C}" vid="{7DF7CEC2-9D9A-40F6-95E4-E2F6E93D64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14EFF02-EA18-493C-972D-813DB244CB64}">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sharepoint/v3"/>
    <ds:schemaRef ds:uri="71af3243-3dd4-4a8d-8c0d-dd76da1f02a5"/>
    <ds:schemaRef ds:uri="16c05727-aa75-4e4a-9b5f-8a80a1165891"/>
    <ds:schemaRef ds:uri="230e9df3-be65-4c73-a93b-d1236ebd677e"/>
  </ds:schemaRefs>
</ds:datastoreItem>
</file>

<file path=customXml/itemProps2.xml><?xml version="1.0" encoding="utf-8"?>
<ds:datastoreItem xmlns:ds="http://schemas.openxmlformats.org/officeDocument/2006/customXml" ds:itemID="{8FBB2F3B-6257-41BB-8B64-5AC7494F274B}">
  <ds:schemaRefs>
    <ds:schemaRef ds:uri="http://schemas.microsoft.com/office/2006/metadata/properties"/>
    <ds:schemaRef ds:uri="http://www.w3.org/2000/xmlns/"/>
    <ds:schemaRef ds:uri="http://schemas.microsoft.com/sharepoint/v3"/>
    <ds:schemaRef ds:uri="http://www.w3.org/2001/XMLSchema-instance"/>
    <ds:schemaRef ds:uri="71af3243-3dd4-4a8d-8c0d-dd76da1f02a5"/>
    <ds:schemaRef ds:uri="http://schemas.microsoft.com/office/infopath/2007/PartnerControls"/>
    <ds:schemaRef ds:uri="230e9df3-be65-4c73-a93b-d1236ebd677e"/>
  </ds:schemaRefs>
</ds:datastoreItem>
</file>

<file path=customXml/itemProps3.xml><?xml version="1.0" encoding="utf-8"?>
<ds:datastoreItem xmlns:ds="http://schemas.openxmlformats.org/officeDocument/2006/customXml" ds:itemID="{9ACE2AAA-C718-435C-B4E6-95A08ACAC441}">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{3FD2B190-EEB7-4973-BF5D-E40F52CC0882}tf56410444_win32</Template>
  <TotalTime>36</TotalTime>
  <Words>505</Words>
  <Application>Microsoft Office PowerPoint</Application>
  <PresentationFormat>Widescreen</PresentationFormat>
  <Paragraphs>146</Paragraphs>
  <Slides>16</Slides>
  <Notes>2</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Heart disease diagnostic analysis</vt:lpstr>
      <vt:lpstr>Introduction</vt:lpstr>
      <vt:lpstr>Problem statement</vt:lpstr>
      <vt:lpstr>Dataset required</vt:lpstr>
      <vt:lpstr>Quarterly performance</vt:lpstr>
      <vt:lpstr>Areas of growth</vt:lpstr>
      <vt:lpstr>Languages used in making this project </vt:lpstr>
      <vt:lpstr>Thankyou</vt:lpstr>
      <vt:lpstr>Project two</vt:lpstr>
      <vt:lpstr>Introduction</vt:lpstr>
      <vt:lpstr>PROBLEM STATEMENT</vt:lpstr>
      <vt:lpstr>PowerPoint Presentation</vt:lpstr>
      <vt:lpstr>PowerPoint Presentation</vt:lpstr>
      <vt:lpstr>PowerPoint Presentation</vt:lpstr>
      <vt:lpstr>PowerPoint Presentation</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 diagnostic analysis</dc:title>
  <dc:creator>ADITI KUMARI</dc:creator>
  <cp:lastModifiedBy>917387595296</cp:lastModifiedBy>
  <cp:revision>3</cp:revision>
  <dcterms:created xsi:type="dcterms:W3CDTF">2024-07-20T13:24:11Z</dcterms:created>
  <dcterms:modified xsi:type="dcterms:W3CDTF">2024-07-30T10:31:17Z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