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71" r:id="rId3"/>
    <p:sldId id="27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2F0-A853-444F-B92A-CCEF15EACA1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E5FD-1FCE-4CAA-846F-FFF67104A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86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2F0-A853-444F-B92A-CCEF15EACA1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E5FD-1FCE-4CAA-846F-FFF67104A97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665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2F0-A853-444F-B92A-CCEF15EACA1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E5FD-1FCE-4CAA-846F-FFF67104A97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825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2F0-A853-444F-B92A-CCEF15EACA1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E5FD-1FCE-4CAA-846F-FFF67104A97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873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2F0-A853-444F-B92A-CCEF15EACA1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E5FD-1FCE-4CAA-846F-FFF67104A97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819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2F0-A853-444F-B92A-CCEF15EACA1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E5FD-1FCE-4CAA-846F-FFF67104A97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650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2F0-A853-444F-B92A-CCEF15EACA1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E5FD-1FCE-4CAA-846F-FFF67104A97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079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2F0-A853-444F-B92A-CCEF15EACA1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E5FD-1FCE-4CAA-846F-FFF67104A97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837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2F0-A853-444F-B92A-CCEF15EACA1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E5FD-1FCE-4CAA-846F-FFF67104A97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170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2F0-A853-444F-B92A-CCEF15EACA1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E5FD-1FCE-4CAA-846F-FFF67104A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44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2F0-A853-444F-B92A-CCEF15EACA1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E5FD-1FCE-4CAA-846F-FFF67104A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40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F3E12F0-A853-444F-B92A-CCEF15EACA1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E3EE5FD-1FCE-4CAA-846F-FFF67104A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84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4814-59B9-8D4B-2F00-819A7BEC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689905"/>
            <a:ext cx="9454896" cy="2045117"/>
          </a:xfrm>
        </p:spPr>
        <p:txBody>
          <a:bodyPr>
            <a:noAutofit/>
          </a:bodyPr>
          <a:lstStyle/>
          <a:p>
            <a:pPr algn="ctr"/>
            <a:br>
              <a:rPr lang="en-IN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&amp; Visualisation, Virtual Internship </a:t>
            </a:r>
            <a:br>
              <a:rPr lang="en-IN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By Forage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CE51A-F1B7-1F15-71BC-01EE2A282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65" y="860384"/>
            <a:ext cx="4822862" cy="13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0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3E35A7-675C-30C4-8649-480E318E0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2197"/>
          </a:xfrm>
        </p:spPr>
        <p:txBody>
          <a:bodyPr>
            <a:normAutofit/>
          </a:bodyPr>
          <a:lstStyle/>
          <a:p>
            <a:pPr algn="l"/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Audit (Predictive Analysis):</a:t>
            </a:r>
            <a:b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Tools/Technologies Used: SQL, Power BI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8B9B4C-3B3A-F270-16C5-191A3CF54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95144"/>
            <a:ext cx="9144000" cy="2679192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b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IN" sz="2100" cap="all" spc="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Developed reports and dashboard for Social Buzz  Accenture Job Simulation, implemented data cleaning and data modelling in </a:t>
            </a:r>
            <a:r>
              <a:rPr lang="en-IN" sz="2100" cap="all" spc="200" dirty="0" err="1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Sql</a:t>
            </a:r>
            <a:r>
              <a:rPr lang="en-IN" sz="2100" cap="all" spc="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Server Management Studio, analysed multiple complex data sets</a:t>
            </a:r>
            <a:r>
              <a:rPr lang="en-US" sz="2100" cap="all" spc="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to find Social Buzz's top 5 most popular categories of content.</a:t>
            </a:r>
          </a:p>
          <a:p>
            <a:pPr marL="342900" indent="-342900" algn="l"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br>
              <a:rPr lang="en-IN" sz="2100" cap="all" spc="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IN" sz="2100" cap="all" spc="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Utilized Excel and Power Bi to visualize data reports monthly and transform them into actionable insights.</a:t>
            </a:r>
            <a:br>
              <a:rPr lang="en-IN" sz="2100" cap="all" spc="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IN" sz="2100" cap="all" spc="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Provided foresight to maintain and enhance user engagement.  </a:t>
            </a:r>
            <a:b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18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F47E8DF-162E-6F96-ACBC-F4C722551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7000" cy="6858000"/>
          </a:xfrm>
        </p:spPr>
      </p:pic>
    </p:spTree>
    <p:extLst>
      <p:ext uri="{BB962C8B-B14F-4D97-AF65-F5344CB8AC3E}">
        <p14:creationId xmlns:p14="http://schemas.microsoft.com/office/powerpoint/2010/main" val="274291066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</TotalTime>
  <Words>97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 Light</vt:lpstr>
      <vt:lpstr>Century Schoolbook</vt:lpstr>
      <vt:lpstr>Times New Roman</vt:lpstr>
      <vt:lpstr>Wingdings 2</vt:lpstr>
      <vt:lpstr>View</vt:lpstr>
      <vt:lpstr> Data Analytics &amp; Visualisation, Virtual Internship  - By Forage</vt:lpstr>
      <vt:lpstr>Audit (Predictive Analysis): Tools/Technologies Used: SQL, Power BI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 Analytics &amp; Visualisation, Virtual Internship  - By Forage</dc:title>
  <dc:creator>Aditi Rana</dc:creator>
  <cp:lastModifiedBy>Aditi Rana</cp:lastModifiedBy>
  <cp:revision>1</cp:revision>
  <dcterms:created xsi:type="dcterms:W3CDTF">2024-01-08T14:58:14Z</dcterms:created>
  <dcterms:modified xsi:type="dcterms:W3CDTF">2024-01-08T14:59:17Z</dcterms:modified>
</cp:coreProperties>
</file>