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4630400" cy="8229600"/>
  <p:notesSz cx="8229600" cy="14630400"/>
  <p:embeddedFontLst>
    <p:embeddedFont>
      <p:font typeface="Lato"/>
      <p:regular r:id="rId15"/>
    </p:embeddedFont>
    <p:embeddedFont>
      <p:font typeface="Lato"/>
      <p:regular r:id="rId16"/>
    </p:embeddedFont>
    <p:embeddedFont>
      <p:font typeface="Lato"/>
      <p:regular r:id="rId17"/>
    </p:embeddedFont>
    <p:embeddedFont>
      <p:font typeface="Lato"/>
      <p:regular r:id="rId18"/>
    </p:embeddedFont>
    <p:embeddedFont>
      <p:font typeface="Lato"/>
      <p:regular r:id="rId19"/>
    </p:embeddedFont>
    <p:embeddedFont>
      <p:font typeface="Lato"/>
      <p:regular r:id="rId20"/>
    </p:embeddedFont>
    <p:embeddedFont>
      <p:font typeface="Lato"/>
      <p:regular r:id="rId21"/>
    </p:embeddedFont>
    <p:embeddedFont>
      <p:font typeface="Lato"/>
      <p:regular r:id="rId22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5" Type="http://schemas.openxmlformats.org/officeDocument/2006/relationships/font" Target="fonts/font1.fntdata"/><Relationship Id="rId16" Type="http://schemas.openxmlformats.org/officeDocument/2006/relationships/font" Target="fonts/font2.fntdata"/><Relationship Id="rId17" Type="http://schemas.openxmlformats.org/officeDocument/2006/relationships/font" Target="fonts/font3.fntdata"/><Relationship Id="rId18" Type="http://schemas.openxmlformats.org/officeDocument/2006/relationships/font" Target="fonts/font4.fntdata"/><Relationship Id="rId19" Type="http://schemas.openxmlformats.org/officeDocument/2006/relationships/font" Target="fonts/font5.fntdata"/><Relationship Id="rId20" Type="http://schemas.openxmlformats.org/officeDocument/2006/relationships/font" Target="fonts/font6.fntdata"/><Relationship Id="rId21" Type="http://schemas.openxmlformats.org/officeDocument/2006/relationships/font" Target="fonts/font7.fntdata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3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6-1.png"/><Relationship Id="rId3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7-1.png"/><Relationship Id="rId3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8-1.png"/><Relationship Id="rId3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9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image" Target="../media/image-6-3.png"/><Relationship Id="rId4" Type="http://schemas.openxmlformats.org/officeDocument/2006/relationships/image" Target="../media/image-6-4.png"/><Relationship Id="rId5" Type="http://schemas.openxmlformats.org/officeDocument/2006/relationships/slideLayout" Target="../slideLayouts/slideLayout7.xml"/><Relationship Id="rId6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slideLayout" Target="../slideLayouts/slideLayout8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image" Target="../media/image-8-2.png"/><Relationship Id="rId3" Type="http://schemas.openxmlformats.org/officeDocument/2006/relationships/image" Target="../media/image-8-3.png"/><Relationship Id="rId4" Type="http://schemas.openxmlformats.org/officeDocument/2006/relationships/image" Target="../media/image-8-4.png"/><Relationship Id="rId5" Type="http://schemas.openxmlformats.org/officeDocument/2006/relationships/slideLayout" Target="../slideLayouts/slideLayout9.xml"/><Relationship Id="rId6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2277547"/>
            <a:ext cx="7556421" cy="195643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7700"/>
              </a:lnSpc>
              <a:buNone/>
            </a:pPr>
            <a:r>
              <a:rPr lang="en-US" sz="6150" b="1" dirty="0">
                <a:solidFill>
                  <a:srgbClr val="282824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Project Todo List: HTML, CSS, and JS</a:t>
            </a:r>
            <a:endParaRPr lang="en-US" sz="6150" dirty="0"/>
          </a:p>
        </p:txBody>
      </p:sp>
      <p:sp>
        <p:nvSpPr>
          <p:cNvPr id="4" name="Text 1"/>
          <p:cNvSpPr/>
          <p:nvPr/>
        </p:nvSpPr>
        <p:spPr>
          <a:xfrm>
            <a:off x="6280190" y="4574143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This presentation will guide you through creating a functional and visually appealing To-Do List application using HTML, CSS, and JavaScript.</a:t>
            </a:r>
            <a:endParaRPr lang="en-US" sz="1750" dirty="0"/>
          </a:p>
        </p:txBody>
      </p:sp>
      <p:sp>
        <p:nvSpPr>
          <p:cNvPr id="5" name="Shape 2"/>
          <p:cNvSpPr/>
          <p:nvPr/>
        </p:nvSpPr>
        <p:spPr>
          <a:xfrm>
            <a:off x="6280190" y="5572006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7810" y="5579626"/>
            <a:ext cx="347663" cy="347663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6756440" y="5555099"/>
            <a:ext cx="1741051" cy="396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100"/>
              </a:lnSpc>
              <a:buNone/>
            </a:pPr>
            <a:r>
              <a:rPr lang="en-US" sz="2200" b="1" dirty="0">
                <a:solidFill>
                  <a:srgbClr val="4A4A45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by Aditi Singh</a:t>
            </a:r>
            <a:endParaRPr lang="en-US" sz="2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111091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282824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Introduction to Project Management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3123962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5DFD2"/>
          </a:solidFill>
          <a:ln/>
        </p:spPr>
      </p:sp>
      <p:sp>
        <p:nvSpPr>
          <p:cNvPr id="5" name="Text 2"/>
          <p:cNvSpPr/>
          <p:nvPr/>
        </p:nvSpPr>
        <p:spPr>
          <a:xfrm>
            <a:off x="6436638" y="3208973"/>
            <a:ext cx="197406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4A4A45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1</a:t>
            </a:r>
            <a:endParaRPr lang="en-US" sz="2650" dirty="0"/>
          </a:p>
        </p:txBody>
      </p:sp>
      <p:sp>
        <p:nvSpPr>
          <p:cNvPr id="6" name="Text 3"/>
          <p:cNvSpPr/>
          <p:nvPr/>
        </p:nvSpPr>
        <p:spPr>
          <a:xfrm>
            <a:off x="7017306" y="3123962"/>
            <a:ext cx="2927747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A4A45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Organization and Structure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7017306" y="3968710"/>
            <a:ext cx="2927747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Project management ensures tasks are organized, prioritized, and efficiently completed.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10171867" y="3123962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5DFD2"/>
          </a:solidFill>
          <a:ln/>
        </p:spPr>
      </p:sp>
      <p:sp>
        <p:nvSpPr>
          <p:cNvPr id="9" name="Text 6"/>
          <p:cNvSpPr/>
          <p:nvPr/>
        </p:nvSpPr>
        <p:spPr>
          <a:xfrm>
            <a:off x="10328315" y="3208973"/>
            <a:ext cx="197406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4A4A45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2</a:t>
            </a:r>
            <a:endParaRPr lang="en-US" sz="2650" dirty="0"/>
          </a:p>
        </p:txBody>
      </p:sp>
      <p:sp>
        <p:nvSpPr>
          <p:cNvPr id="10" name="Text 7"/>
          <p:cNvSpPr/>
          <p:nvPr/>
        </p:nvSpPr>
        <p:spPr>
          <a:xfrm>
            <a:off x="10908983" y="312396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A4A45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Time Management</a:t>
            </a:r>
            <a:endParaRPr lang="en-US" sz="2200" dirty="0"/>
          </a:p>
        </p:txBody>
      </p:sp>
      <p:sp>
        <p:nvSpPr>
          <p:cNvPr id="11" name="Text 8"/>
          <p:cNvSpPr/>
          <p:nvPr/>
        </p:nvSpPr>
        <p:spPr>
          <a:xfrm>
            <a:off x="10908983" y="3614380"/>
            <a:ext cx="2927747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Effective time management helps meet deadlines and allocate resources effectively.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6280190" y="5902285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5DFD2"/>
          </a:solidFill>
          <a:ln/>
        </p:spPr>
      </p:sp>
      <p:sp>
        <p:nvSpPr>
          <p:cNvPr id="13" name="Text 10"/>
          <p:cNvSpPr/>
          <p:nvPr/>
        </p:nvSpPr>
        <p:spPr>
          <a:xfrm>
            <a:off x="6436638" y="5987296"/>
            <a:ext cx="197406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4A4A45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3</a:t>
            </a:r>
            <a:endParaRPr lang="en-US" sz="2650" dirty="0"/>
          </a:p>
        </p:txBody>
      </p:sp>
      <p:sp>
        <p:nvSpPr>
          <p:cNvPr id="14" name="Text 11"/>
          <p:cNvSpPr/>
          <p:nvPr/>
        </p:nvSpPr>
        <p:spPr>
          <a:xfrm>
            <a:off x="7017306" y="5902285"/>
            <a:ext cx="434411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A4A45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Collaboration and Communication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7017306" y="6392704"/>
            <a:ext cx="681930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Streamlined communication and teamwork are crucial for successful project outcomes.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048703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282824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Planning and Organizing Tasks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605111" y="2806422"/>
            <a:ext cx="30480" cy="4374475"/>
          </a:xfrm>
          <a:prstGeom prst="roundRect">
            <a:avLst>
              <a:gd name="adj" fmla="val 111628"/>
            </a:avLst>
          </a:prstGeom>
          <a:solidFill>
            <a:srgbClr val="CBC5B8"/>
          </a:solidFill>
          <a:ln/>
        </p:spPr>
      </p:sp>
      <p:sp>
        <p:nvSpPr>
          <p:cNvPr id="5" name="Shape 2"/>
          <p:cNvSpPr/>
          <p:nvPr/>
        </p:nvSpPr>
        <p:spPr>
          <a:xfrm>
            <a:off x="6845022" y="3301484"/>
            <a:ext cx="793790" cy="30480"/>
          </a:xfrm>
          <a:prstGeom prst="roundRect">
            <a:avLst>
              <a:gd name="adj" fmla="val 111628"/>
            </a:avLst>
          </a:prstGeom>
          <a:solidFill>
            <a:srgbClr val="CBC5B8"/>
          </a:solidFill>
          <a:ln/>
        </p:spPr>
      </p:sp>
      <p:sp>
        <p:nvSpPr>
          <p:cNvPr id="6" name="Shape 3"/>
          <p:cNvSpPr/>
          <p:nvPr/>
        </p:nvSpPr>
        <p:spPr>
          <a:xfrm>
            <a:off x="6365200" y="3061573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5DFD2"/>
          </a:solidFill>
          <a:ln/>
        </p:spPr>
      </p:sp>
      <p:sp>
        <p:nvSpPr>
          <p:cNvPr id="7" name="Text 4"/>
          <p:cNvSpPr/>
          <p:nvPr/>
        </p:nvSpPr>
        <p:spPr>
          <a:xfrm>
            <a:off x="6521648" y="3146584"/>
            <a:ext cx="197406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4A4A45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1</a:t>
            </a:r>
            <a:endParaRPr lang="en-US" sz="2650" dirty="0"/>
          </a:p>
        </p:txBody>
      </p:sp>
      <p:sp>
        <p:nvSpPr>
          <p:cNvPr id="8" name="Text 5"/>
          <p:cNvSpPr/>
          <p:nvPr/>
        </p:nvSpPr>
        <p:spPr>
          <a:xfrm>
            <a:off x="7867888" y="303323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A4A45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Identify Tasks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7867888" y="3523655"/>
            <a:ext cx="596872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Break down the project into smaller, manageable tasks.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6845022" y="4835247"/>
            <a:ext cx="793790" cy="30480"/>
          </a:xfrm>
          <a:prstGeom prst="roundRect">
            <a:avLst>
              <a:gd name="adj" fmla="val 111628"/>
            </a:avLst>
          </a:prstGeom>
          <a:solidFill>
            <a:srgbClr val="CBC5B8"/>
          </a:solidFill>
          <a:ln/>
        </p:spPr>
      </p:sp>
      <p:sp>
        <p:nvSpPr>
          <p:cNvPr id="11" name="Shape 8"/>
          <p:cNvSpPr/>
          <p:nvPr/>
        </p:nvSpPr>
        <p:spPr>
          <a:xfrm>
            <a:off x="6365200" y="4595336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5DFD2"/>
          </a:solidFill>
          <a:ln/>
        </p:spPr>
      </p:sp>
      <p:sp>
        <p:nvSpPr>
          <p:cNvPr id="12" name="Text 9"/>
          <p:cNvSpPr/>
          <p:nvPr/>
        </p:nvSpPr>
        <p:spPr>
          <a:xfrm>
            <a:off x="6521648" y="4680347"/>
            <a:ext cx="197406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4A4A45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2</a:t>
            </a:r>
            <a:endParaRPr lang="en-US" sz="2650" dirty="0"/>
          </a:p>
        </p:txBody>
      </p:sp>
      <p:sp>
        <p:nvSpPr>
          <p:cNvPr id="13" name="Text 10"/>
          <p:cNvSpPr/>
          <p:nvPr/>
        </p:nvSpPr>
        <p:spPr>
          <a:xfrm>
            <a:off x="7867888" y="456699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A4A45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Prioritize Tasks</a:t>
            </a:r>
            <a:endParaRPr lang="en-US" sz="2200" dirty="0"/>
          </a:p>
        </p:txBody>
      </p:sp>
      <p:sp>
        <p:nvSpPr>
          <p:cNvPr id="14" name="Text 11"/>
          <p:cNvSpPr/>
          <p:nvPr/>
        </p:nvSpPr>
        <p:spPr>
          <a:xfrm>
            <a:off x="7867888" y="5057418"/>
            <a:ext cx="596872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Organize tasks by urgency and importance.</a:t>
            </a:r>
            <a:endParaRPr lang="en-US" sz="1750" dirty="0"/>
          </a:p>
        </p:txBody>
      </p:sp>
      <p:sp>
        <p:nvSpPr>
          <p:cNvPr id="15" name="Shape 12"/>
          <p:cNvSpPr/>
          <p:nvPr/>
        </p:nvSpPr>
        <p:spPr>
          <a:xfrm>
            <a:off x="6845022" y="6369010"/>
            <a:ext cx="793790" cy="30480"/>
          </a:xfrm>
          <a:prstGeom prst="roundRect">
            <a:avLst>
              <a:gd name="adj" fmla="val 111628"/>
            </a:avLst>
          </a:prstGeom>
          <a:solidFill>
            <a:srgbClr val="CBC5B8"/>
          </a:solidFill>
          <a:ln/>
        </p:spPr>
      </p:sp>
      <p:sp>
        <p:nvSpPr>
          <p:cNvPr id="16" name="Shape 13"/>
          <p:cNvSpPr/>
          <p:nvPr/>
        </p:nvSpPr>
        <p:spPr>
          <a:xfrm>
            <a:off x="6365200" y="6129099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5DFD2"/>
          </a:solidFill>
          <a:ln/>
        </p:spPr>
      </p:sp>
      <p:sp>
        <p:nvSpPr>
          <p:cNvPr id="17" name="Text 14"/>
          <p:cNvSpPr/>
          <p:nvPr/>
        </p:nvSpPr>
        <p:spPr>
          <a:xfrm>
            <a:off x="6521648" y="6214110"/>
            <a:ext cx="197406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4A4A45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3</a:t>
            </a:r>
            <a:endParaRPr lang="en-US" sz="2650" dirty="0"/>
          </a:p>
        </p:txBody>
      </p:sp>
      <p:sp>
        <p:nvSpPr>
          <p:cNvPr id="18" name="Text 15"/>
          <p:cNvSpPr/>
          <p:nvPr/>
        </p:nvSpPr>
        <p:spPr>
          <a:xfrm>
            <a:off x="7867888" y="610076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A4A45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Estimate Time</a:t>
            </a:r>
            <a:endParaRPr lang="en-US" sz="2200" dirty="0"/>
          </a:p>
        </p:txBody>
      </p:sp>
      <p:sp>
        <p:nvSpPr>
          <p:cNvPr id="19" name="Text 16"/>
          <p:cNvSpPr/>
          <p:nvPr/>
        </p:nvSpPr>
        <p:spPr>
          <a:xfrm>
            <a:off x="7867888" y="6591181"/>
            <a:ext cx="596872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Assign realistic timeframes for completing each task.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634133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282824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Implementing a Todo List with HTML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3391853"/>
            <a:ext cx="3664863" cy="1669852"/>
          </a:xfrm>
          <a:prstGeom prst="roundRect">
            <a:avLst>
              <a:gd name="adj" fmla="val 2038"/>
            </a:avLst>
          </a:prstGeom>
          <a:solidFill>
            <a:srgbClr val="E5DFD2"/>
          </a:solidFill>
          <a:ln/>
        </p:spPr>
      </p:sp>
      <p:sp>
        <p:nvSpPr>
          <p:cNvPr id="5" name="Text 2"/>
          <p:cNvSpPr/>
          <p:nvPr/>
        </p:nvSpPr>
        <p:spPr>
          <a:xfrm>
            <a:off x="6507004" y="361866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A4A45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HTML Structure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6507004" y="4109085"/>
            <a:ext cx="321123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Create the basic structure of the to-do list using HTML elements.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10171867" y="3391853"/>
            <a:ext cx="3664863" cy="1669852"/>
          </a:xfrm>
          <a:prstGeom prst="roundRect">
            <a:avLst>
              <a:gd name="adj" fmla="val 2038"/>
            </a:avLst>
          </a:prstGeom>
          <a:solidFill>
            <a:srgbClr val="E5DFD2"/>
          </a:solidFill>
          <a:ln/>
        </p:spPr>
      </p:sp>
      <p:sp>
        <p:nvSpPr>
          <p:cNvPr id="8" name="Text 5"/>
          <p:cNvSpPr/>
          <p:nvPr/>
        </p:nvSpPr>
        <p:spPr>
          <a:xfrm>
            <a:off x="10398681" y="361866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A4A45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Input Field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10398681" y="4109085"/>
            <a:ext cx="321123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Use an input field to allow users to add new tasks.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6280190" y="5288518"/>
            <a:ext cx="7556421" cy="1306949"/>
          </a:xfrm>
          <a:prstGeom prst="roundRect">
            <a:avLst>
              <a:gd name="adj" fmla="val 2603"/>
            </a:avLst>
          </a:prstGeom>
          <a:solidFill>
            <a:srgbClr val="E5DFD2"/>
          </a:solidFill>
          <a:ln/>
        </p:spPr>
      </p:sp>
      <p:sp>
        <p:nvSpPr>
          <p:cNvPr id="11" name="Text 8"/>
          <p:cNvSpPr/>
          <p:nvPr/>
        </p:nvSpPr>
        <p:spPr>
          <a:xfrm>
            <a:off x="6507004" y="551533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A4A45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List Elements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6507004" y="6005751"/>
            <a:ext cx="710279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Implement an unordered list (UL) to display the tasks.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721412"/>
            <a:ext cx="7434739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282824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Styling the Todo List with CSS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9971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82824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Typography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578310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Choose a clear and readable font for the to-do list items.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5332928" y="39971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82824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Color Scheme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5332928" y="4578310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Select colors that are visually appealing and easy on the eyes.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9872067" y="39971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82824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Layout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9872067" y="4578310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Organize the to-do list elements using CSS properties like flexbox or grid.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59473" y="608290"/>
            <a:ext cx="7597854" cy="138041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5400"/>
              </a:lnSpc>
              <a:buNone/>
            </a:pPr>
            <a:r>
              <a:rPr lang="en-US" sz="4300" b="1" dirty="0">
                <a:solidFill>
                  <a:srgbClr val="282824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Adding Dynamic Functionality with JavaScript</a:t>
            </a:r>
            <a:endParaRPr lang="en-US" sz="4300" dirty="0"/>
          </a:p>
        </p:txBody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9473" y="2319933"/>
            <a:ext cx="1104424" cy="176712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695128" y="2540794"/>
            <a:ext cx="2761178" cy="3450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4A4A45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Add Tasks</a:t>
            </a:r>
            <a:endParaRPr lang="en-US" sz="2150" dirty="0"/>
          </a:p>
        </p:txBody>
      </p:sp>
      <p:sp>
        <p:nvSpPr>
          <p:cNvPr id="6" name="Text 2"/>
          <p:cNvSpPr/>
          <p:nvPr/>
        </p:nvSpPr>
        <p:spPr>
          <a:xfrm>
            <a:off x="7695128" y="3018353"/>
            <a:ext cx="6162199" cy="3533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170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Implement JavaScript to capture new tasks from the input field.</a:t>
            </a:r>
            <a:endParaRPr lang="en-US" sz="1700" dirty="0"/>
          </a:p>
        </p:txBody>
      </p:sp>
      <p:pic>
        <p:nvPicPr>
          <p:cNvPr id="7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9473" y="4087058"/>
            <a:ext cx="1104424" cy="1767126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7695128" y="4307919"/>
            <a:ext cx="2761178" cy="3450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4A4A45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Mark Complete</a:t>
            </a:r>
            <a:endParaRPr lang="en-US" sz="2150" dirty="0"/>
          </a:p>
        </p:txBody>
      </p:sp>
      <p:sp>
        <p:nvSpPr>
          <p:cNvPr id="9" name="Text 4"/>
          <p:cNvSpPr/>
          <p:nvPr/>
        </p:nvSpPr>
        <p:spPr>
          <a:xfrm>
            <a:off x="7695128" y="4785479"/>
            <a:ext cx="6162199" cy="3533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170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Enable users to mark tasks as completed using checkboxes.</a:t>
            </a:r>
            <a:endParaRPr lang="en-US" sz="1700" dirty="0"/>
          </a:p>
        </p:txBody>
      </p:sp>
      <p:pic>
        <p:nvPicPr>
          <p:cNvPr id="10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9473" y="5854184"/>
            <a:ext cx="1104424" cy="1767126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7695128" y="6075045"/>
            <a:ext cx="2761178" cy="3450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4A4A45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Delete Tasks</a:t>
            </a:r>
            <a:endParaRPr lang="en-US" sz="2150" dirty="0"/>
          </a:p>
        </p:txBody>
      </p:sp>
      <p:sp>
        <p:nvSpPr>
          <p:cNvPr id="12" name="Text 6"/>
          <p:cNvSpPr/>
          <p:nvPr/>
        </p:nvSpPr>
        <p:spPr>
          <a:xfrm>
            <a:off x="7695128" y="6552605"/>
            <a:ext cx="6162199" cy="70675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170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Add functionality to remove completed or unwanted tasks from the list.</a:t>
            </a:r>
            <a:endParaRPr lang="en-US" sz="17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746171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282824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Tracking Project Progress and Completion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3503890"/>
            <a:ext cx="7556421" cy="2979420"/>
          </a:xfrm>
          <a:prstGeom prst="roundRect">
            <a:avLst>
              <a:gd name="adj" fmla="val 1142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5" name="Shape 2"/>
          <p:cNvSpPr/>
          <p:nvPr/>
        </p:nvSpPr>
        <p:spPr>
          <a:xfrm>
            <a:off x="6287810" y="3511510"/>
            <a:ext cx="7540347" cy="6503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6515457" y="3655219"/>
            <a:ext cx="205573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Task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9032438" y="3655219"/>
            <a:ext cx="205192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Status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11545610" y="3655219"/>
            <a:ext cx="205573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Completion Date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6287810" y="4161830"/>
            <a:ext cx="7540347" cy="650319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0" name="Text 7"/>
          <p:cNvSpPr/>
          <p:nvPr/>
        </p:nvSpPr>
        <p:spPr>
          <a:xfrm>
            <a:off x="6515457" y="4305538"/>
            <a:ext cx="205573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Design the UI</a:t>
            </a:r>
            <a:endParaRPr lang="en-US" sz="1750" dirty="0"/>
          </a:p>
        </p:txBody>
      </p:sp>
      <p:sp>
        <p:nvSpPr>
          <p:cNvPr id="11" name="Text 8"/>
          <p:cNvSpPr/>
          <p:nvPr/>
        </p:nvSpPr>
        <p:spPr>
          <a:xfrm>
            <a:off x="9032438" y="4305538"/>
            <a:ext cx="205192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Completed</a:t>
            </a:r>
            <a:endParaRPr lang="en-US" sz="1750" dirty="0"/>
          </a:p>
        </p:txBody>
      </p:sp>
      <p:sp>
        <p:nvSpPr>
          <p:cNvPr id="12" name="Text 9"/>
          <p:cNvSpPr/>
          <p:nvPr/>
        </p:nvSpPr>
        <p:spPr>
          <a:xfrm>
            <a:off x="11545610" y="4305538"/>
            <a:ext cx="205573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2023-10-26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6287810" y="4812149"/>
            <a:ext cx="7540347" cy="1013222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4" name="Text 11"/>
          <p:cNvSpPr/>
          <p:nvPr/>
        </p:nvSpPr>
        <p:spPr>
          <a:xfrm>
            <a:off x="6515457" y="4955858"/>
            <a:ext cx="205573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Implement HTML Structure</a:t>
            </a:r>
            <a:endParaRPr lang="en-US" sz="1750" dirty="0"/>
          </a:p>
        </p:txBody>
      </p:sp>
      <p:sp>
        <p:nvSpPr>
          <p:cNvPr id="15" name="Text 12"/>
          <p:cNvSpPr/>
          <p:nvPr/>
        </p:nvSpPr>
        <p:spPr>
          <a:xfrm>
            <a:off x="9032438" y="4955858"/>
            <a:ext cx="205192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Completed</a:t>
            </a:r>
            <a:endParaRPr lang="en-US" sz="1750" dirty="0"/>
          </a:p>
        </p:txBody>
      </p:sp>
      <p:sp>
        <p:nvSpPr>
          <p:cNvPr id="16" name="Text 13"/>
          <p:cNvSpPr/>
          <p:nvPr/>
        </p:nvSpPr>
        <p:spPr>
          <a:xfrm>
            <a:off x="11545610" y="4955858"/>
            <a:ext cx="205573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2023-10-27</a:t>
            </a:r>
            <a:endParaRPr lang="en-US" sz="1750" dirty="0"/>
          </a:p>
        </p:txBody>
      </p:sp>
      <p:sp>
        <p:nvSpPr>
          <p:cNvPr id="17" name="Shape 14"/>
          <p:cNvSpPr/>
          <p:nvPr/>
        </p:nvSpPr>
        <p:spPr>
          <a:xfrm>
            <a:off x="6287810" y="5825371"/>
            <a:ext cx="7540347" cy="650319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8" name="Text 15"/>
          <p:cNvSpPr/>
          <p:nvPr/>
        </p:nvSpPr>
        <p:spPr>
          <a:xfrm>
            <a:off x="6515457" y="5969079"/>
            <a:ext cx="205573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Add CSS Styling</a:t>
            </a:r>
            <a:endParaRPr lang="en-US" sz="1750" dirty="0"/>
          </a:p>
        </p:txBody>
      </p:sp>
      <p:sp>
        <p:nvSpPr>
          <p:cNvPr id="19" name="Text 16"/>
          <p:cNvSpPr/>
          <p:nvPr/>
        </p:nvSpPr>
        <p:spPr>
          <a:xfrm>
            <a:off x="9032438" y="5969079"/>
            <a:ext cx="205192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In Progress</a:t>
            </a:r>
            <a:endParaRPr lang="en-US" sz="1750" dirty="0"/>
          </a:p>
        </p:txBody>
      </p:sp>
      <p:sp>
        <p:nvSpPr>
          <p:cNvPr id="20" name="Text 17"/>
          <p:cNvSpPr/>
          <p:nvPr/>
        </p:nvSpPr>
        <p:spPr>
          <a:xfrm>
            <a:off x="11545610" y="5969079"/>
            <a:ext cx="205573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2023-10-28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33172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46495" y="597218"/>
            <a:ext cx="6438067" cy="6786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300"/>
              </a:lnSpc>
              <a:buNone/>
            </a:pPr>
            <a:r>
              <a:rPr lang="en-US" sz="4250" b="1" dirty="0">
                <a:solidFill>
                  <a:srgbClr val="282824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Conclusion and Next Steps</a:t>
            </a:r>
            <a:endParaRPr lang="en-US" sz="4250" dirty="0"/>
          </a:p>
        </p:txBody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6495" y="1601629"/>
            <a:ext cx="542925" cy="542925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246495" y="2361724"/>
            <a:ext cx="2714625" cy="3393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2100" b="1" dirty="0">
                <a:solidFill>
                  <a:srgbClr val="4A4A45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Review and Refine</a:t>
            </a:r>
            <a:endParaRPr lang="en-US" sz="2100" dirty="0"/>
          </a:p>
        </p:txBody>
      </p:sp>
      <p:sp>
        <p:nvSpPr>
          <p:cNvPr id="6" name="Text 2"/>
          <p:cNvSpPr/>
          <p:nvPr/>
        </p:nvSpPr>
        <p:spPr>
          <a:xfrm>
            <a:off x="6246495" y="2831306"/>
            <a:ext cx="7623810" cy="3474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Test the to-do list thoroughly and make any necessary adjustments.</a:t>
            </a:r>
            <a:endParaRPr lang="en-US" sz="1700" dirty="0"/>
          </a:p>
        </p:txBody>
      </p:sp>
      <p:pic>
        <p:nvPicPr>
          <p:cNvPr id="7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6495" y="3830241"/>
            <a:ext cx="542925" cy="542925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6246495" y="4590336"/>
            <a:ext cx="2783681" cy="3393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2100" b="1" dirty="0">
                <a:solidFill>
                  <a:srgbClr val="4A4A45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Deploy the Application</a:t>
            </a:r>
            <a:endParaRPr lang="en-US" sz="2100" dirty="0"/>
          </a:p>
        </p:txBody>
      </p:sp>
      <p:sp>
        <p:nvSpPr>
          <p:cNvPr id="9" name="Text 4"/>
          <p:cNvSpPr/>
          <p:nvPr/>
        </p:nvSpPr>
        <p:spPr>
          <a:xfrm>
            <a:off x="6246495" y="5059918"/>
            <a:ext cx="7623810" cy="3474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Publish the to-do list app to a website or platform for use.</a:t>
            </a:r>
            <a:endParaRPr lang="en-US" sz="1700" dirty="0"/>
          </a:p>
        </p:txBody>
      </p:sp>
      <p:pic>
        <p:nvPicPr>
          <p:cNvPr id="10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6495" y="6058853"/>
            <a:ext cx="542925" cy="542925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6246495" y="6818947"/>
            <a:ext cx="2714625" cy="3393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2100" b="1" dirty="0">
                <a:solidFill>
                  <a:srgbClr val="4A4A45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Future Enhancements</a:t>
            </a:r>
            <a:endParaRPr lang="en-US" sz="2100" dirty="0"/>
          </a:p>
        </p:txBody>
      </p:sp>
      <p:sp>
        <p:nvSpPr>
          <p:cNvPr id="12" name="Text 6"/>
          <p:cNvSpPr/>
          <p:nvPr/>
        </p:nvSpPr>
        <p:spPr>
          <a:xfrm>
            <a:off x="6246495" y="7288530"/>
            <a:ext cx="7623810" cy="3474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Consider adding advanced features like task reminders or local storage.</a:t>
            </a:r>
            <a:endParaRPr lang="en-US" sz="17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2024-10-29T10:08:30Z</dcterms:created>
  <dcterms:modified xsi:type="dcterms:W3CDTF">2024-10-29T10:08:30Z</dcterms:modified>
</cp:coreProperties>
</file>