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37824"/>
            <a:ext cx="320294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56859" y="9737824"/>
            <a:ext cx="2305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321" y="165100"/>
            <a:ext cx="7880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6489699"/>
            <a:ext cx="6016625" cy="1174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Consolas"/>
                <a:cs typeface="Consolas"/>
              </a:rPr>
              <a:t>Pre-available</a:t>
            </a:r>
            <a:r>
              <a:rPr dirty="0" sz="950" spc="-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Indices: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73025" indent="67945">
              <a:lnSpc>
                <a:spcPts val="1130"/>
              </a:lnSpc>
            </a:pPr>
            <a:r>
              <a:rPr dirty="0" sz="950" spc="10">
                <a:latin typeface="Consolas"/>
                <a:cs typeface="Consolas"/>
              </a:rPr>
              <a:t>['NIFTY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SMLCAP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100',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'NIFTY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SMLCAP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250',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'NIFTY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SMLCAP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50',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'NIFTY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MIDCAP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150',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'NIFTY </a:t>
            </a:r>
            <a:r>
              <a:rPr dirty="0" sz="950" spc="-509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50', 'NIFTY BANK', 'NIFTY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NEXT 50', 'NIFTY FMCG']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950" spc="10">
                <a:latin typeface="Consolas"/>
                <a:cs typeface="Consolas"/>
              </a:rPr>
              <a:t>Pre-available</a:t>
            </a:r>
            <a:r>
              <a:rPr dirty="0" sz="950" spc="-1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Stocks: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dirty="0" sz="950" spc="10">
                <a:latin typeface="Consolas"/>
                <a:cs typeface="Consolas"/>
              </a:rPr>
              <a:t>['SBIN',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'RELIANCE',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'HDFCBANK',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'INFY',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'KOTAKBANK',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'TCS',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'LT',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'HINDUNILVR',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'ITC']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5074" y="7750174"/>
            <a:ext cx="6038850" cy="1957705"/>
            <a:chOff x="1235074" y="7750174"/>
            <a:chExt cx="6038850" cy="1957705"/>
          </a:xfrm>
        </p:grpSpPr>
        <p:sp>
          <p:nvSpPr>
            <p:cNvPr id="6" name="object 6"/>
            <p:cNvSpPr/>
            <p:nvPr/>
          </p:nvSpPr>
          <p:spPr>
            <a:xfrm>
              <a:off x="1239837" y="7754936"/>
              <a:ext cx="6029325" cy="1948180"/>
            </a:xfrm>
            <a:custGeom>
              <a:avLst/>
              <a:gdLst/>
              <a:ahLst/>
              <a:cxnLst/>
              <a:rect l="l" t="t" r="r" b="b"/>
              <a:pathLst>
                <a:path w="6029325" h="1948179">
                  <a:moveTo>
                    <a:pt x="0" y="0"/>
                  </a:moveTo>
                  <a:lnTo>
                    <a:pt x="6029324" y="0"/>
                  </a:lnTo>
                  <a:lnTo>
                    <a:pt x="6029324" y="1947862"/>
                  </a:lnTo>
                </a:path>
                <a:path w="6029325" h="1948179">
                  <a:moveTo>
                    <a:pt x="0" y="19478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2224" y="7883524"/>
              <a:ext cx="5924550" cy="1819275"/>
            </a:xfrm>
            <a:custGeom>
              <a:avLst/>
              <a:gdLst/>
              <a:ahLst/>
              <a:cxnLst/>
              <a:rect l="l" t="t" r="r" b="b"/>
              <a:pathLst>
                <a:path w="5924550" h="1819275">
                  <a:moveTo>
                    <a:pt x="0" y="0"/>
                  </a:moveTo>
                  <a:lnTo>
                    <a:pt x="5924549" y="0"/>
                  </a:lnTo>
                  <a:lnTo>
                    <a:pt x="5924549" y="1819274"/>
                  </a:lnTo>
                  <a:lnTo>
                    <a:pt x="0" y="1819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77" y="555625"/>
            <a:ext cx="50228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</a:t>
            </a:r>
            <a:r>
              <a:rPr dirty="0" sz="950" spc="-2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9837" y="515937"/>
            <a:ext cx="6029325" cy="180975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#!pip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install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nsepy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nsepy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get_history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datetime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matplotlib.pyplot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matplotlib</a:t>
            </a:r>
            <a:r>
              <a:rPr dirty="0" sz="9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notebook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datetime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datetime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matplotlib.transforms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662" y="24701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[45]: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9837" y="2430462"/>
            <a:ext cx="6029325" cy="5619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%%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javascript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IPython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OutputArea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auto_scroll_threshold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9999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;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662" y="32988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[46]: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837" y="3259137"/>
            <a:ext cx="6029325" cy="11906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#!pip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install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nsepy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nsepy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get_history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datetime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-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matplotlib.transforms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662" y="45942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[47]: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9837" y="4554537"/>
            <a:ext cx="6029325" cy="5619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matplotlib.pyplot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as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matplotlib</a:t>
            </a:r>
            <a:r>
              <a:rPr dirty="0" sz="9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notebook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662" y="52609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[48]: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9837" y="5221287"/>
            <a:ext cx="6029325" cy="5715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01600">
              <a:lnSpc>
                <a:spcPct val="105300"/>
              </a:lnSpc>
              <a:spcBef>
                <a:spcPts val="5"/>
              </a:spcBef>
              <a:tabLst>
                <a:tab pos="1190625" algn="l"/>
              </a:tabLst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symbol_index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'NIFTY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SMLCAP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100'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'NIFTY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SMLCAP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250'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'NIFTY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SMLCAP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50'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'NIFTY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MIDCAP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1 </a:t>
            </a:r>
            <a:r>
              <a:rPr dirty="0" sz="950" spc="-509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symbol_stock</a:t>
            </a:r>
            <a:r>
              <a:rPr dirty="0" sz="9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	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'SBIN'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'RELIANCE'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'HDFCBANK'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'INFY'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'KOTAKBANK'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'TCS'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'LT'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'HIND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662" y="59372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[49]: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9837" y="5897562"/>
            <a:ext cx="6029325" cy="5619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01600" marR="2516505">
              <a:lnSpc>
                <a:spcPct val="105300"/>
              </a:lnSpc>
              <a:spcBef>
                <a:spcPts val="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"Pre-available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Indices:\n\n"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"\nPre-available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Stocks:\n\n"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symbol_stock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662" y="77946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[28]: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8935" y="7861300"/>
            <a:ext cx="4245610" cy="15646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"Press: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\t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1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Indices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\t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2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Stocks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: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 </a:t>
            </a:r>
            <a:r>
              <a:rPr dirty="0" sz="950" spc="-509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"Enter the symbol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name : 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not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568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symbol_index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append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"Enter the symbol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name : 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not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symbol_stock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568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symbol_stock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append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321" y="165100"/>
            <a:ext cx="7880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9837" y="368298"/>
            <a:ext cx="6029325" cy="443230"/>
          </a:xfrm>
          <a:custGeom>
            <a:avLst/>
            <a:gdLst/>
            <a:ahLst/>
            <a:cxnLst/>
            <a:rect l="l" t="t" r="r" b="b"/>
            <a:pathLst>
              <a:path w="6029325" h="443230">
                <a:moveTo>
                  <a:pt x="6029324" y="0"/>
                </a:moveTo>
                <a:lnTo>
                  <a:pt x="6029324" y="442913"/>
                </a:lnTo>
                <a:lnTo>
                  <a:pt x="0" y="442913"/>
                </a:lnTo>
                <a:lnTo>
                  <a:pt x="0" y="0"/>
                </a:lnTo>
              </a:path>
            </a:pathLst>
          </a:custGeom>
          <a:ln w="9524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000" y="346075"/>
            <a:ext cx="2816860" cy="812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4353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"\nInvalid</a:t>
            </a:r>
            <a:r>
              <a:rPr dirty="0" sz="9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Input"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2700" marR="5080">
              <a:lnSpc>
                <a:spcPts val="1130"/>
              </a:lnSpc>
              <a:spcBef>
                <a:spcPts val="550"/>
              </a:spcBef>
              <a:tabLst>
                <a:tab pos="624840" algn="l"/>
                <a:tab pos="1714500" algn="l"/>
              </a:tabLst>
            </a:pPr>
            <a:r>
              <a:rPr dirty="0" sz="950" spc="10">
                <a:latin typeface="Consolas"/>
                <a:cs typeface="Consolas"/>
              </a:rPr>
              <a:t>Press:	1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for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Indices	2</a:t>
            </a:r>
            <a:r>
              <a:rPr dirty="0" sz="950" spc="-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for</a:t>
            </a:r>
            <a:r>
              <a:rPr dirty="0" sz="950" spc="-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Stocks</a:t>
            </a:r>
            <a:r>
              <a:rPr dirty="0" sz="95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:</a:t>
            </a:r>
            <a:r>
              <a:rPr dirty="0" sz="950" spc="-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1 </a:t>
            </a:r>
            <a:r>
              <a:rPr dirty="0" sz="950" spc="-50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Enter</a:t>
            </a:r>
            <a:r>
              <a:rPr dirty="0" sz="950" spc="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the symbol name : NIFTY 50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2308225"/>
            <a:ext cx="59486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Consolas"/>
                <a:cs typeface="Consolas"/>
              </a:rPr>
              <a:t>Enter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space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separated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START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&amp;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END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dates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in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the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format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%YY,%MM,%DD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: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2018,1,1</a:t>
            </a:r>
            <a:r>
              <a:rPr dirty="0" sz="950" spc="2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2021,12,17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0950" y="6772388"/>
          <a:ext cx="115316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/>
                <a:gridCol w="510540"/>
                <a:gridCol w="236220"/>
              </a:tblGrid>
              <a:tr h="133349">
                <a:tc>
                  <a:txBody>
                    <a:bodyPr/>
                    <a:lstStyle/>
                    <a:p>
                      <a:pPr marL="31750">
                        <a:lnSpc>
                          <a:spcPts val="915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15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SMLCAP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1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100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SMLCAP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250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SMLCAP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50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MIDCAP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150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50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BANK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874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9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NEXT</a:t>
                      </a:r>
                      <a:r>
                        <a:rPr dirty="0" sz="9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10">
                          <a:latin typeface="Consolas"/>
                          <a:cs typeface="Consolas"/>
                        </a:rPr>
                        <a:t>50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3349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NIFTY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50"/>
                        </a:lnSpc>
                      </a:pPr>
                      <a:r>
                        <a:rPr dirty="0" sz="950" spc="10">
                          <a:latin typeface="Consolas"/>
                          <a:cs typeface="Consolas"/>
                        </a:rPr>
                        <a:t>FMCG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235074" y="7988299"/>
            <a:ext cx="6038850" cy="1719580"/>
            <a:chOff x="1235074" y="7988299"/>
            <a:chExt cx="6038850" cy="1719580"/>
          </a:xfrm>
        </p:grpSpPr>
        <p:sp>
          <p:nvSpPr>
            <p:cNvPr id="9" name="object 9"/>
            <p:cNvSpPr/>
            <p:nvPr/>
          </p:nvSpPr>
          <p:spPr>
            <a:xfrm>
              <a:off x="1239837" y="7993061"/>
              <a:ext cx="6029325" cy="1710055"/>
            </a:xfrm>
            <a:custGeom>
              <a:avLst/>
              <a:gdLst/>
              <a:ahLst/>
              <a:cxnLst/>
              <a:rect l="l" t="t" r="r" b="b"/>
              <a:pathLst>
                <a:path w="6029325" h="1710054">
                  <a:moveTo>
                    <a:pt x="0" y="0"/>
                  </a:moveTo>
                  <a:lnTo>
                    <a:pt x="6029324" y="0"/>
                  </a:lnTo>
                  <a:lnTo>
                    <a:pt x="6029324" y="1709736"/>
                  </a:lnTo>
                </a:path>
                <a:path w="6029325" h="1710054">
                  <a:moveTo>
                    <a:pt x="0" y="170973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2224" y="8121649"/>
              <a:ext cx="5924550" cy="1581150"/>
            </a:xfrm>
            <a:custGeom>
              <a:avLst/>
              <a:gdLst/>
              <a:ahLst/>
              <a:cxnLst/>
              <a:rect l="l" t="t" r="r" b="b"/>
              <a:pathLst>
                <a:path w="5924550" h="1581150">
                  <a:moveTo>
                    <a:pt x="0" y="0"/>
                  </a:moveTo>
                  <a:lnTo>
                    <a:pt x="5924549" y="0"/>
                  </a:lnTo>
                  <a:lnTo>
                    <a:pt x="5924549" y="1581149"/>
                  </a:lnTo>
                  <a:lnTo>
                    <a:pt x="0" y="158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0662" y="12890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[29]: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9837" y="1249361"/>
            <a:ext cx="6029325" cy="10287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[]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start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end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space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separated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START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&amp;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END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dates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format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%YY,%MM,%DD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: </a:t>
            </a:r>
            <a:r>
              <a:rPr dirty="0" sz="950" spc="-509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syear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smonth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sday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start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split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','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eyear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emonth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eday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map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end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split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','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662" y="26130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[30]: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837" y="2573336"/>
            <a:ext cx="6029325" cy="41243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[]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get_history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start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2018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end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2021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16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endParaRPr sz="950">
              <a:latin typeface="Consolas"/>
              <a:cs typeface="Consolas"/>
            </a:endParaRPr>
          </a:p>
          <a:p>
            <a:pPr marL="645795" marR="367411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5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'Index_Name'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endParaRPr sz="950">
              <a:latin typeface="Consolas"/>
              <a:cs typeface="Consolas"/>
            </a:endParaRPr>
          </a:p>
          <a:p>
            <a:pPr marL="645795" marR="326517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concat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 spc="-509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135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Save</a:t>
            </a:r>
            <a:r>
              <a:rPr dirty="0" sz="950" spc="-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-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to_csv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'data.csv'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645795" marR="101981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read_csv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r'data.csv'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index_col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parse_dates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5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'Index_Name'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)]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symbol_stock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get_history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symbol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start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syear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smonth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sday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end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eyear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emon </a:t>
            </a:r>
            <a:r>
              <a:rPr dirty="0" sz="950" spc="-509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645795" marR="326517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concat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 spc="-509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Save</a:t>
            </a:r>
            <a:r>
              <a:rPr dirty="0" sz="950" spc="-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-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data1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to_csv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'data.csv'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645795" marR="101981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read_csv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r'data.csv'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index_col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parse_dates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5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'Symbol'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sym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662" y="8032748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[31]: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8935" y="8099425"/>
            <a:ext cx="4450715" cy="326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dirty="0" sz="950" spc="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data_resampling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#df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=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pd.read_clipboard(parse_dates=['Date'],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index_col=['Date'])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142" y="8413749"/>
            <a:ext cx="104711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logic</a:t>
            </a:r>
            <a:r>
              <a:rPr dirty="0" sz="9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'Open'</a:t>
            </a:r>
            <a:endParaRPr sz="95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'High'</a:t>
            </a:r>
            <a:endParaRPr sz="950">
              <a:latin typeface="Consolas"/>
              <a:cs typeface="Consolas"/>
            </a:endParaRPr>
          </a:p>
          <a:p>
            <a:pPr marL="62484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'Low'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7983" y="8413749"/>
            <a:ext cx="70612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-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'first'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-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'max'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-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'min'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1142" y="8857614"/>
            <a:ext cx="3497579" cy="8064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624840">
              <a:lnSpc>
                <a:spcPct val="100000"/>
              </a:lnSpc>
              <a:spcBef>
                <a:spcPts val="229"/>
              </a:spcBef>
            </a:pP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'Close'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'last'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62484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'Volume'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'sum'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}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apply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logic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index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2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beginning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2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time_period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837" y="368300"/>
            <a:ext cx="6029325" cy="443230"/>
          </a:xfrm>
          <a:custGeom>
            <a:avLst/>
            <a:gdLst/>
            <a:ahLst/>
            <a:cxnLst/>
            <a:rect l="l" t="t" r="r" b="b"/>
            <a:pathLst>
              <a:path w="6029325" h="443230">
                <a:moveTo>
                  <a:pt x="6029324" y="0"/>
                </a:moveTo>
                <a:lnTo>
                  <a:pt x="6029324" y="442911"/>
                </a:lnTo>
                <a:lnTo>
                  <a:pt x="0" y="442911"/>
                </a:lnTo>
                <a:lnTo>
                  <a:pt x="0" y="0"/>
                </a:lnTo>
              </a:path>
            </a:pathLst>
          </a:custGeom>
          <a:ln w="9524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1142" y="116643"/>
            <a:ext cx="4244975" cy="55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510790">
              <a:lnSpc>
                <a:spcPct val="100000"/>
              </a:lnSpc>
              <a:spcBef>
                <a:spcPts val="48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tseries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frequencies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to_offset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"6D"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9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5074" y="911224"/>
            <a:ext cx="6038850" cy="8796655"/>
            <a:chOff x="1235074" y="911224"/>
            <a:chExt cx="6038850" cy="8796655"/>
          </a:xfrm>
        </p:grpSpPr>
        <p:sp>
          <p:nvSpPr>
            <p:cNvPr id="6" name="object 6"/>
            <p:cNvSpPr/>
            <p:nvPr/>
          </p:nvSpPr>
          <p:spPr>
            <a:xfrm>
              <a:off x="1239837" y="915987"/>
              <a:ext cx="6029325" cy="8787130"/>
            </a:xfrm>
            <a:custGeom>
              <a:avLst/>
              <a:gdLst/>
              <a:ahLst/>
              <a:cxnLst/>
              <a:rect l="l" t="t" r="r" b="b"/>
              <a:pathLst>
                <a:path w="6029325" h="8787130">
                  <a:moveTo>
                    <a:pt x="0" y="0"/>
                  </a:moveTo>
                  <a:lnTo>
                    <a:pt x="6029324" y="0"/>
                  </a:lnTo>
                  <a:lnTo>
                    <a:pt x="6029324" y="8786813"/>
                  </a:lnTo>
                </a:path>
                <a:path w="6029325" h="8787130">
                  <a:moveTo>
                    <a:pt x="0" y="878681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2224" y="1044575"/>
              <a:ext cx="5924550" cy="8658225"/>
            </a:xfrm>
            <a:custGeom>
              <a:avLst/>
              <a:gdLst/>
              <a:ahLst/>
              <a:cxnLst/>
              <a:rect l="l" t="t" r="r" b="b"/>
              <a:pathLst>
                <a:path w="5924550" h="8658225">
                  <a:moveTo>
                    <a:pt x="0" y="0"/>
                  </a:moveTo>
                  <a:lnTo>
                    <a:pt x="5924549" y="0"/>
                  </a:lnTo>
                  <a:lnTo>
                    <a:pt x="5924549" y="8658225"/>
                  </a:lnTo>
                  <a:lnTo>
                    <a:pt x="0" y="8658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0662" y="9556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[32]: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28935" y="1022350"/>
            <a:ext cx="4585335" cy="14122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dirty="0" sz="9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50">
              <a:latin typeface="Consolas"/>
              <a:cs typeface="Consolas"/>
            </a:endParaRPr>
          </a:p>
          <a:p>
            <a:pPr marL="284480" marR="1706245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fig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subplots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 </a:t>
            </a:r>
            <a:r>
              <a:rPr dirty="0" sz="950" spc="-509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'Close'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tail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set_ylabel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"Price"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568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set_title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'Index_Name'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analysis'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568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set_title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'Symbol'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 '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analysis'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#S3-------------------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142" y="2413000"/>
            <a:ext cx="5673725" cy="71367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'black'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"black"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-50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#R3-------------------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'black'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'R3'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"black"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-50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#S4-------------------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'red'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lin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"red"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 </a:t>
            </a:r>
            <a:r>
              <a:rPr dirty="0" sz="950" spc="-5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#S5-------------------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'red'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lin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"red"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 </a:t>
            </a:r>
            <a:r>
              <a:rPr dirty="0" sz="950" spc="-5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#S6-------------------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'red'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lin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'S6'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"red"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 </a:t>
            </a:r>
            <a:r>
              <a:rPr dirty="0" sz="950" spc="-5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#R4-------------------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'green'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'R4'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"green"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endParaRPr sz="950">
              <a:latin typeface="Consolas"/>
              <a:cs typeface="Consolas"/>
            </a:endParaRPr>
          </a:p>
          <a:p>
            <a:pPr marL="556895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-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#R5-------------------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'green'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56895" marR="5080" indent="-54483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'R5'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"green"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-50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#R6-------------------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  <a:spcBef>
                <a:spcPts val="7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hlines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xmin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xmax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'green'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 </a:t>
            </a:r>
            <a:r>
              <a:rPr dirty="0" sz="950" spc="-5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transforms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blended_transform_factory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get_yticklabels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()[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get_transform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(),</a:t>
            </a:r>
            <a:r>
              <a:rPr dirty="0" sz="950" spc="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transData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837" y="368296"/>
            <a:ext cx="6029325" cy="1367155"/>
          </a:xfrm>
          <a:custGeom>
            <a:avLst/>
            <a:gdLst/>
            <a:ahLst/>
            <a:cxnLst/>
            <a:rect l="l" t="t" r="r" b="b"/>
            <a:pathLst>
              <a:path w="6029325" h="1367155">
                <a:moveTo>
                  <a:pt x="6029324" y="0"/>
                </a:moveTo>
                <a:lnTo>
                  <a:pt x="6029324" y="1366838"/>
                </a:lnTo>
                <a:lnTo>
                  <a:pt x="0" y="1366838"/>
                </a:lnTo>
                <a:lnTo>
                  <a:pt x="0" y="0"/>
                </a:lnTo>
              </a:path>
            </a:pathLst>
          </a:custGeom>
          <a:ln w="9524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1142" y="116645"/>
            <a:ext cx="5673725" cy="55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48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  <a:p>
            <a:pPr marL="556895" marR="5080" indent="-544830">
              <a:lnSpc>
                <a:spcPct val="105300"/>
              </a:lnSpc>
              <a:spcBef>
                <a:spcPts val="43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"{:.0f}"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'R6'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][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"green"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fontweight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-50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"right"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"center"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4451348"/>
            <a:ext cx="5880735" cy="459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70"/>
              </a:spcBef>
            </a:pPr>
            <a:r>
              <a:rPr dirty="0" sz="950" spc="10">
                <a:latin typeface="Consolas"/>
                <a:cs typeface="Consolas"/>
              </a:rPr>
              <a:t>Periods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{'D':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'Daily',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'W':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'Weekly',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'M':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'Monthly',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'Q':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'Quarterly',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'Y':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'Yearly'} </a:t>
            </a:r>
            <a:r>
              <a:rPr dirty="0" sz="950" spc="-50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Choose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{1: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'VIEW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ALL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Period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Analyses',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2: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'View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Single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Period</a:t>
            </a:r>
            <a:r>
              <a:rPr dirty="0" sz="950" spc="15">
                <a:latin typeface="Consolas"/>
                <a:cs typeface="Consolas"/>
              </a:rPr>
              <a:t> </a:t>
            </a:r>
            <a:r>
              <a:rPr dirty="0" sz="950" spc="10">
                <a:latin typeface="Consolas"/>
                <a:cs typeface="Consolas"/>
              </a:rPr>
              <a:t>Analysis'}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85"/>
              </a:lnSpc>
            </a:pPr>
            <a:r>
              <a:rPr dirty="0" sz="950" spc="10">
                <a:latin typeface="Consolas"/>
                <a:cs typeface="Consolas"/>
              </a:rPr>
              <a:t>1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075" y="5016498"/>
            <a:ext cx="5848349" cy="2914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01142" y="812799"/>
            <a:ext cx="4244975" cy="793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box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get_position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set_position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box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x0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box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y0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box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width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0.8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box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height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 spc="-5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legend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loc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'center left'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bbox_to_anchor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0.5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-1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10" i="1">
                <a:solidFill>
                  <a:srgbClr val="408080"/>
                </a:solidFill>
                <a:latin typeface="Consolas"/>
                <a:cs typeface="Consolas"/>
              </a:rPr>
              <a:t>plt.tight_layout(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0662" y="187959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[51]: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837" y="1839910"/>
            <a:ext cx="6029325" cy="25812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resampled_data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'D'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'Daily'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'W'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'Weekly'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'M'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'Monthly'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'Q'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'Quarterly'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'Yearly'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}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"Periods"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-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 marR="1018540">
              <a:lnSpc>
                <a:spcPct val="105300"/>
              </a:lnSpc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choice</a:t>
            </a:r>
            <a:r>
              <a:rPr dirty="0" sz="9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'VIEW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ALL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Period</a:t>
            </a:r>
            <a:r>
              <a:rPr dirty="0" sz="950" spc="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Analyses'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'View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Single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Period</a:t>
            </a:r>
            <a:r>
              <a:rPr dirty="0" sz="950" spc="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Analysis'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} </a:t>
            </a:r>
            <a:r>
              <a:rPr dirty="0" sz="950" spc="-5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'Choose'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choice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dirty="0" sz="9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input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'Choose</a:t>
            </a:r>
            <a:r>
              <a:rPr dirty="0" sz="950" spc="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the period</a:t>
            </a:r>
            <a:r>
              <a:rPr dirty="0" sz="950" spc="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: 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resampled_data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levels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data_resampling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resampled_data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c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dirty="0" sz="9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  <a:spcBef>
                <a:spcPts val="60"/>
              </a:spcBef>
            </a:pP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period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resampled_data</a:t>
            </a:r>
            <a:r>
              <a:rPr dirty="0" sz="9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levels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data_resampling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nf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645795">
              <a:lnSpc>
                <a:spcPct val="100000"/>
              </a:lnSpc>
              <a:spcBef>
                <a:spcPts val="13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resampled_data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321" y="165100"/>
            <a:ext cx="7880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788" y="592034"/>
            <a:ext cx="5115356" cy="26796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1788" y="3696456"/>
            <a:ext cx="5115356" cy="24945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788" y="6792809"/>
            <a:ext cx="5115356" cy="25027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8559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12/17/21,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1:47</a:t>
            </a:r>
            <a:r>
              <a:rPr dirty="0" sz="800" spc="-4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321" y="165100"/>
            <a:ext cx="7880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3rd_year_project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788" y="592034"/>
            <a:ext cx="5115356" cy="2502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662" y="3498848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-5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616161"/>
                </a:solidFill>
                <a:latin typeface="Consolas"/>
                <a:cs typeface="Consolas"/>
              </a:rPr>
              <a:t>[41]: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localhost:8888/nbconvert/html/3rd_year_project.ipynb?download=false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9837" y="3459159"/>
            <a:ext cx="6029325" cy="4095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950" spc="10" b="1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dirty="0" sz="950" spc="10" b="1">
                <a:solidFill>
                  <a:srgbClr val="008000"/>
                </a:solidFill>
                <a:latin typeface="Consolas"/>
                <a:cs typeface="Consolas"/>
              </a:rPr>
              <a:t>matplotlib</a:t>
            </a:r>
            <a:r>
              <a:rPr dirty="0" sz="9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notebook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2021-12-17T08:25:05Z</dcterms:created>
  <dcterms:modified xsi:type="dcterms:W3CDTF">2021-12-17T08:25:05Z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2021-12-17T00:00:00Z</vt:filetime>
  </property>
  <property fmtid="{D5CDD505-2E9C-101B-9397-08002B2CF9AE}" pid="3" name="Creator">
    <vt:lpwstr>Mozilla/5.0 (Windows NT 10.0; Win64; x64) AppleWebKit/537.36 (KHTML, like Gecko) Chrome/96.0.4664.110 Safari/537.36</vt:lpwstr>
  </property>
  <property fmtid="{D5CDD505-2E9C-101B-9397-08002B2CF9AE}" pid="4" name="LastSaved">
    <vt:filetime>2021-12-17T00:00:00Z</vt:filetime>
  </property>
</Properties>
</file>