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Light" pitchFamily="34" charset="0"/>
      <p:regular r:id="rId15"/>
      <p:italic r:id="rId16"/>
    </p:embeddedFont>
    <p:embeddedFont>
      <p:font typeface="Calibri" pitchFamily="34" charset="0"/>
      <p:regular r:id="rId17"/>
      <p:bold r:id="rId18"/>
      <p:italic r:id="rId19"/>
      <p:boldItalic r:id="rId20"/>
    </p:embeddedFont>
    <p:embeddedFont>
      <p:font typeface="Lato"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1160EA64-D806-43AC-9DF2-F8C432F32B4C}" type="datetimeFigureOut">
              <a:rPr lang="en-US" smtClean="0"/>
              <a:pPr/>
              <a:t>03-Apr-24</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076995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03-Apr-24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871913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03-Apr-24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557713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03-Apr-24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41909607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03-Apr-24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42216845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03-Apr-24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4889125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03-Apr-24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6455220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pPr/>
              <a:t>03-Apr-24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xmlns="" val="20537872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pPr/>
              <a:t>03-Apr-24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41988854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1249252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17212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pPr/>
              <a:t>03-Apr-24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55348409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6209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03-Apr-24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7180497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pPr/>
              <a:t>03-Apr-24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5266304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pPr/>
              <a:t>03-Apr-24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794891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pPr/>
              <a:t>03-Apr-24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793400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pPr/>
              <a:t>03-Apr-24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0879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pPr/>
              <a:t>03-Apr-24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6092061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03-Apr-24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220394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160EA64-D806-43AC-9DF2-F8C432F32B4C}" type="datetimeFigureOut">
              <a:rPr lang="en-US" smtClean="0"/>
              <a:pPr/>
              <a:t>03-Apr-24</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430282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37853" y="267855"/>
            <a:ext cx="6328065" cy="2142836"/>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sz="4400" dirty="0"/>
              <a:t>Keylogger &amp; Security</a:t>
            </a:r>
            <a:endParaRPr sz="4400" dirty="0"/>
          </a:p>
        </p:txBody>
      </p:sp>
      <p:sp>
        <p:nvSpPr>
          <p:cNvPr id="135" name="Google Shape;135;p13"/>
          <p:cNvSpPr txBox="1">
            <a:spLocks noGrp="1"/>
          </p:cNvSpPr>
          <p:nvPr>
            <p:ph type="subTitle" idx="1"/>
          </p:nvPr>
        </p:nvSpPr>
        <p:spPr>
          <a:xfrm>
            <a:off x="1226128" y="2940626"/>
            <a:ext cx="7055428" cy="1215737"/>
          </a:xfrm>
          <a:prstGeom prst="rect">
            <a:avLst/>
          </a:prstGeom>
          <a:noFill/>
          <a:ln>
            <a:noFill/>
          </a:ln>
        </p:spPr>
        <p:txBody>
          <a:bodyPr spcFirstLastPara="1" wrap="square" lIns="91425" tIns="91425" rIns="91425" bIns="91425" anchor="t" anchorCtr="0">
            <a:normAutofit/>
          </a:bodyPr>
          <a:lstStyle/>
          <a:p>
            <a:pPr marL="1371600" lvl="0" indent="0" algn="l" rtl="0">
              <a:lnSpc>
                <a:spcPct val="100000"/>
              </a:lnSpc>
              <a:spcBef>
                <a:spcPts val="0"/>
              </a:spcBef>
              <a:spcAft>
                <a:spcPts val="0"/>
              </a:spcAft>
              <a:buSzPts val="4364"/>
              <a:buNone/>
            </a:pPr>
            <a:r>
              <a:rPr lang="en" sz="1400" dirty="0"/>
              <a:t>Presented By,</a:t>
            </a:r>
            <a:endParaRPr sz="1400" dirty="0"/>
          </a:p>
          <a:p>
            <a:pPr marL="1371600" lvl="0" indent="0" algn="l" rtl="0">
              <a:lnSpc>
                <a:spcPct val="100000"/>
              </a:lnSpc>
              <a:spcBef>
                <a:spcPts val="0"/>
              </a:spcBef>
              <a:spcAft>
                <a:spcPts val="0"/>
              </a:spcAft>
              <a:buSzPts val="4364"/>
              <a:buNone/>
            </a:pPr>
            <a:r>
              <a:rPr lang="en" sz="1400" dirty="0"/>
              <a:t>          Name: </a:t>
            </a:r>
            <a:r>
              <a:rPr lang="en" sz="1400" dirty="0" smtClean="0"/>
              <a:t>ADITI SNEHA</a:t>
            </a:r>
            <a:endParaRPr sz="1400" dirty="0"/>
          </a:p>
          <a:p>
            <a:pPr marL="1371600" lvl="0" indent="0" algn="l" rtl="0">
              <a:lnSpc>
                <a:spcPct val="100000"/>
              </a:lnSpc>
              <a:spcBef>
                <a:spcPts val="0"/>
              </a:spcBef>
              <a:spcAft>
                <a:spcPts val="0"/>
              </a:spcAft>
              <a:buSzPts val="4364"/>
              <a:buNone/>
            </a:pPr>
            <a:r>
              <a:rPr lang="en" sz="1400" dirty="0"/>
              <a:t>          College: Anna university regional campus madurai</a:t>
            </a:r>
            <a:endParaRPr sz="1400" dirty="0"/>
          </a:p>
          <a:p>
            <a:pPr marL="1371600" lvl="0" indent="0" algn="l" rtl="0">
              <a:lnSpc>
                <a:spcPct val="100000"/>
              </a:lnSpc>
              <a:spcBef>
                <a:spcPts val="0"/>
              </a:spcBef>
              <a:spcAft>
                <a:spcPts val="0"/>
              </a:spcAft>
              <a:buSzPts val="4364"/>
              <a:buNone/>
            </a:pPr>
            <a:r>
              <a:rPr lang="en" sz="1400" dirty="0"/>
              <a:t>          Department: Computer science and engineering</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66227" y="383359"/>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600" dirty="0"/>
          </a:p>
          <a:p>
            <a:pPr marL="0" lvl="0" indent="0" algn="l" rtl="0">
              <a:lnSpc>
                <a:spcPct val="115000"/>
              </a:lnSpc>
              <a:spcBef>
                <a:spcPts val="1200"/>
              </a:spcBef>
              <a:spcAft>
                <a:spcPts val="0"/>
              </a:spcAft>
              <a:buSzPts val="1800"/>
              <a:buNone/>
            </a:pPr>
            <a:r>
              <a:rPr lang="en" sz="160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sz="1600" dirty="0"/>
          </a:p>
          <a:p>
            <a:pPr marL="0" lvl="0" indent="0" algn="l" rtl="0">
              <a:lnSpc>
                <a:spcPct val="115000"/>
              </a:lnSpc>
              <a:spcBef>
                <a:spcPts val="1200"/>
              </a:spcBef>
              <a:spcAft>
                <a:spcPts val="1200"/>
              </a:spcAft>
              <a:buSzPts val="1800"/>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52550" y="25866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 :</a:t>
            </a:r>
            <a:endParaRPr dirty="0"/>
          </a:p>
        </p:txBody>
      </p:sp>
      <p:sp>
        <p:nvSpPr>
          <p:cNvPr id="147" name="Google Shape;147;p15"/>
          <p:cNvSpPr txBox="1">
            <a:spLocks noGrp="1"/>
          </p:cNvSpPr>
          <p:nvPr>
            <p:ph type="body" idx="1"/>
          </p:nvPr>
        </p:nvSpPr>
        <p:spPr>
          <a:xfrm>
            <a:off x="1224764" y="1307850"/>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xfrm>
            <a:off x="1297500" y="1567550"/>
            <a:ext cx="7038900" cy="3182200"/>
          </a:xfrm>
          <a:prstGeom prst="rect">
            <a:avLst/>
          </a:prstGeom>
          <a:noFill/>
          <a:ln>
            <a:noFill/>
          </a:ln>
        </p:spPr>
        <p:txBody>
          <a:bodyPr spcFirstLastPara="1" wrap="square" lIns="91425" tIns="91425" rIns="91425" bIns="91425" anchor="t" anchorCtr="0">
            <a:normAutofit fontScale="92500" lnSpcReduction="20000"/>
          </a:bodyPr>
          <a:lstStyle/>
          <a:p>
            <a:pPr marL="457200" lvl="0" indent="-322135" algn="l" rtl="0">
              <a:lnSpc>
                <a:spcPct val="115000"/>
              </a:lnSpc>
              <a:spcBef>
                <a:spcPts val="0"/>
              </a:spcBef>
              <a:spcAft>
                <a:spcPts val="0"/>
              </a:spcAft>
              <a:buSzPct val="100000"/>
              <a:buChar char="➔"/>
            </a:pPr>
            <a:r>
              <a:rPr lang="en" sz="1600" b="1" dirty="0"/>
              <a:t>Implementation</a:t>
            </a:r>
            <a:r>
              <a:rPr lang="en" sz="1600" dirty="0"/>
              <a:t> :</a:t>
            </a:r>
            <a:endParaRPr sz="1600" dirty="0"/>
          </a:p>
          <a:p>
            <a:pPr marL="914400" lvl="1" indent="-312292" algn="l" rtl="0">
              <a:lnSpc>
                <a:spcPct val="115000"/>
              </a:lnSpc>
              <a:spcBef>
                <a:spcPts val="0"/>
              </a:spcBef>
              <a:spcAft>
                <a:spcPts val="0"/>
              </a:spcAft>
              <a:buSzPct val="100000"/>
              <a:buChar char="◆"/>
            </a:pPr>
            <a:r>
              <a:rPr lang="en" sz="1600" u="sng" dirty="0"/>
              <a:t>Keylogging Module</a:t>
            </a:r>
            <a:r>
              <a:rPr lang="en" sz="1600" dirty="0"/>
              <a:t> : Develop the module to capture keystrokes using platform-specific libraries.</a:t>
            </a:r>
            <a:endParaRPr sz="1600" dirty="0"/>
          </a:p>
          <a:p>
            <a:pPr marL="914400" lvl="1" indent="-312292" algn="l" rtl="0">
              <a:lnSpc>
                <a:spcPct val="115000"/>
              </a:lnSpc>
              <a:spcBef>
                <a:spcPts val="0"/>
              </a:spcBef>
              <a:spcAft>
                <a:spcPts val="0"/>
              </a:spcAft>
              <a:buSzPct val="100000"/>
              <a:buChar char="◆"/>
            </a:pPr>
            <a:r>
              <a:rPr lang="en" sz="1600" u="sng" dirty="0"/>
              <a:t>Encryption Module</a:t>
            </a:r>
            <a:r>
              <a:rPr lang="en" sz="1600" dirty="0"/>
              <a:t> : Implement encryption algorithms for securing logged data and communication.</a:t>
            </a:r>
            <a:endParaRPr sz="1600" dirty="0"/>
          </a:p>
          <a:p>
            <a:pPr marL="914400" lvl="1" indent="-312292" algn="l" rtl="0">
              <a:lnSpc>
                <a:spcPct val="115000"/>
              </a:lnSpc>
              <a:spcBef>
                <a:spcPts val="0"/>
              </a:spcBef>
              <a:spcAft>
                <a:spcPts val="0"/>
              </a:spcAft>
              <a:buSzPct val="100000"/>
              <a:buChar char="◆"/>
            </a:pPr>
            <a:r>
              <a:rPr lang="en" sz="1600" u="sng" dirty="0"/>
              <a:t>Stealth Mode</a:t>
            </a:r>
            <a:r>
              <a:rPr lang="en" sz="1600" dirty="0"/>
              <a:t> : Code the functionality to make the keylogger undetectable to users and antivirus software.</a:t>
            </a:r>
            <a:endParaRPr sz="1600" dirty="0"/>
          </a:p>
          <a:p>
            <a:pPr marL="914400" lvl="1" indent="-312292" algn="l" rtl="0">
              <a:lnSpc>
                <a:spcPct val="115000"/>
              </a:lnSpc>
              <a:spcBef>
                <a:spcPts val="0"/>
              </a:spcBef>
              <a:spcAft>
                <a:spcPts val="0"/>
              </a:spcAft>
              <a:buSzPct val="100000"/>
              <a:buChar char="◆"/>
            </a:pPr>
            <a:r>
              <a:rPr lang="en" sz="1600" u="sng" dirty="0"/>
              <a:t>Access Control</a:t>
            </a:r>
            <a:r>
              <a:rPr lang="en" sz="1600" dirty="0"/>
              <a:t> : Develop authentication mechanisms and access control features.</a:t>
            </a:r>
            <a:endParaRPr sz="1600" dirty="0"/>
          </a:p>
          <a:p>
            <a:pPr marL="914400" lvl="1" indent="-312292" algn="l" rtl="0">
              <a:lnSpc>
                <a:spcPct val="115000"/>
              </a:lnSpc>
              <a:spcBef>
                <a:spcPts val="0"/>
              </a:spcBef>
              <a:spcAft>
                <a:spcPts val="0"/>
              </a:spcAft>
              <a:buSzPct val="100000"/>
              <a:buChar char="◆"/>
            </a:pPr>
            <a:r>
              <a:rPr lang="en" sz="1600" u="sng" dirty="0"/>
              <a:t>User Interface</a:t>
            </a:r>
            <a:r>
              <a:rPr lang="en" sz="1600" dirty="0"/>
              <a:t> : Build the graphical interface for configuration and monitoring.</a:t>
            </a:r>
            <a:endParaRPr sz="1600" dirty="0"/>
          </a:p>
          <a:p>
            <a:pPr marL="914400" lvl="1" indent="-312292" algn="l" rtl="0">
              <a:lnSpc>
                <a:spcPct val="115000"/>
              </a:lnSpc>
              <a:spcBef>
                <a:spcPts val="0"/>
              </a:spcBef>
              <a:spcAft>
                <a:spcPts val="0"/>
              </a:spcAft>
              <a:buSzPct val="100000"/>
              <a:buChar char="◆"/>
            </a:pPr>
            <a:r>
              <a:rPr lang="en" sz="1600" u="sng" dirty="0"/>
              <a:t>Compatibility</a:t>
            </a:r>
            <a:r>
              <a:rPr lang="en" sz="1600" dirty="0"/>
              <a:t> : Ensure compatibility across different operating systems and input methods.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87009" y="362577"/>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Deployment :</a:t>
            </a:r>
            <a:endParaRPr dirty="0"/>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71418" y="227925"/>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528573" y="300232"/>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xfrm>
            <a:off x="809127" y="1650678"/>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600"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TotalTime>
  <Words>896</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 Light</vt:lpstr>
      <vt:lpstr>Calibri</vt:lpstr>
      <vt:lpstr>Lato</vt:lpstr>
      <vt:lpstr>Celestial</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Thirumurugan</dc:creator>
  <cp:lastModifiedBy>PKM</cp:lastModifiedBy>
  <cp:revision>3</cp:revision>
  <dcterms:modified xsi:type="dcterms:W3CDTF">2024-04-03T16:41:49Z</dcterms:modified>
</cp:coreProperties>
</file>