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0" r:id="rId5"/>
    <p:sldId id="261" r:id="rId6"/>
    <p:sldId id="271" r:id="rId7"/>
    <p:sldId id="272" r:id="rId8"/>
    <p:sldId id="273" r:id="rId9"/>
    <p:sldId id="275" r:id="rId10"/>
    <p:sldId id="276" r:id="rId11"/>
    <p:sldId id="277" r:id="rId12"/>
    <p:sldId id="280" r:id="rId13"/>
    <p:sldId id="274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D76A8-D22E-41F4-85B3-A02109983D7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21FEA2-A2AB-4A2D-A1C4-1F39E97FBCA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src/main/java – Page Object Model (POM) classes</a:t>
          </a:r>
          <a:endParaRPr lang="en-US"/>
        </a:p>
      </dgm:t>
    </dgm:pt>
    <dgm:pt modelId="{0FE45B70-0D85-4ED6-9786-C053BF1F871C}" type="parTrans" cxnId="{16EABD17-8603-4397-9C1B-E646F456DACE}">
      <dgm:prSet/>
      <dgm:spPr/>
      <dgm:t>
        <a:bodyPr/>
        <a:lstStyle/>
        <a:p>
          <a:endParaRPr lang="en-US"/>
        </a:p>
      </dgm:t>
    </dgm:pt>
    <dgm:pt modelId="{47316670-78E6-4310-A6CF-94C8B539F49D}" type="sibTrans" cxnId="{16EABD17-8603-4397-9C1B-E646F456DACE}">
      <dgm:prSet/>
      <dgm:spPr/>
      <dgm:t>
        <a:bodyPr/>
        <a:lstStyle/>
        <a:p>
          <a:endParaRPr lang="en-US"/>
        </a:p>
      </dgm:t>
    </dgm:pt>
    <dgm:pt modelId="{56473C23-14B0-4B82-8C62-83C90E42981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src/test/java – TestNG test classes</a:t>
          </a:r>
          <a:endParaRPr lang="en-US"/>
        </a:p>
      </dgm:t>
    </dgm:pt>
    <dgm:pt modelId="{C228180E-615E-49EB-B6BB-B49FF840326A}" type="parTrans" cxnId="{E0400D8C-8585-4A91-B3B9-53FAA1FDCC7F}">
      <dgm:prSet/>
      <dgm:spPr/>
      <dgm:t>
        <a:bodyPr/>
        <a:lstStyle/>
        <a:p>
          <a:endParaRPr lang="en-US"/>
        </a:p>
      </dgm:t>
    </dgm:pt>
    <dgm:pt modelId="{9CC32AE6-98A5-4B43-AA35-5240902EBD81}" type="sibTrans" cxnId="{E0400D8C-8585-4A91-B3B9-53FAA1FDCC7F}">
      <dgm:prSet/>
      <dgm:spPr/>
      <dgm:t>
        <a:bodyPr/>
        <a:lstStyle/>
        <a:p>
          <a:endParaRPr lang="en-US"/>
        </a:p>
      </dgm:t>
    </dgm:pt>
    <dgm:pt modelId="{D7BF0CD7-9EC2-4DE9-B492-917DD704543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testng.xml – Suite configuration</a:t>
          </a:r>
          <a:endParaRPr lang="en-US"/>
        </a:p>
      </dgm:t>
    </dgm:pt>
    <dgm:pt modelId="{6D66078F-1DA9-4210-BBC0-0563477BBA9A}" type="parTrans" cxnId="{E2200C61-A4B2-4828-B890-57C87C48D9D5}">
      <dgm:prSet/>
      <dgm:spPr/>
      <dgm:t>
        <a:bodyPr/>
        <a:lstStyle/>
        <a:p>
          <a:endParaRPr lang="en-US"/>
        </a:p>
      </dgm:t>
    </dgm:pt>
    <dgm:pt modelId="{C300161D-9B6D-4224-8C64-4FCCC3C2202C}" type="sibTrans" cxnId="{E2200C61-A4B2-4828-B890-57C87C48D9D5}">
      <dgm:prSet/>
      <dgm:spPr/>
      <dgm:t>
        <a:bodyPr/>
        <a:lstStyle/>
        <a:p>
          <a:endParaRPr lang="en-US"/>
        </a:p>
      </dgm:t>
    </dgm:pt>
    <dgm:pt modelId="{6E11F47F-912C-46A5-AAC3-E600876F399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pom.xml – Maven dependency file</a:t>
          </a:r>
          <a:endParaRPr lang="en-US"/>
        </a:p>
      </dgm:t>
    </dgm:pt>
    <dgm:pt modelId="{3E86A08C-F2BD-4A1D-A3A3-E1428A8C4722}" type="parTrans" cxnId="{100BE8A3-8EA5-4CB6-A7E7-58B591A05C2B}">
      <dgm:prSet/>
      <dgm:spPr/>
      <dgm:t>
        <a:bodyPr/>
        <a:lstStyle/>
        <a:p>
          <a:endParaRPr lang="en-US"/>
        </a:p>
      </dgm:t>
    </dgm:pt>
    <dgm:pt modelId="{CECEEBC0-23E8-4A67-AEEA-21F7C16E47E3}" type="sibTrans" cxnId="{100BE8A3-8EA5-4CB6-A7E7-58B591A05C2B}">
      <dgm:prSet/>
      <dgm:spPr/>
      <dgm:t>
        <a:bodyPr/>
        <a:lstStyle/>
        <a:p>
          <a:endParaRPr lang="en-US"/>
        </a:p>
      </dgm:t>
    </dgm:pt>
    <dgm:pt modelId="{A10B3D4D-B0F1-4A9C-82BE-187CC2A296E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resources/ – Test data, config files</a:t>
          </a:r>
          <a:endParaRPr lang="en-US"/>
        </a:p>
      </dgm:t>
    </dgm:pt>
    <dgm:pt modelId="{F47BAC11-B298-40A9-AA3A-5D76BD40AC5D}" type="parTrans" cxnId="{75650944-7ED7-4B77-92BD-AADAC05F852C}">
      <dgm:prSet/>
      <dgm:spPr/>
      <dgm:t>
        <a:bodyPr/>
        <a:lstStyle/>
        <a:p>
          <a:endParaRPr lang="en-US"/>
        </a:p>
      </dgm:t>
    </dgm:pt>
    <dgm:pt modelId="{3C32F3BE-CCD1-4768-9628-67DB1E2B5F03}" type="sibTrans" cxnId="{75650944-7ED7-4B77-92BD-AADAC05F852C}">
      <dgm:prSet/>
      <dgm:spPr/>
      <dgm:t>
        <a:bodyPr/>
        <a:lstStyle/>
        <a:p>
          <a:endParaRPr lang="en-US"/>
        </a:p>
      </dgm:t>
    </dgm:pt>
    <dgm:pt modelId="{D8ABAD9F-2E0E-453C-AC38-2BACDC64ED11}" type="pres">
      <dgm:prSet presAssocID="{48BD76A8-D22E-41F4-85B3-A02109983D75}" presName="root" presStyleCnt="0">
        <dgm:presLayoutVars>
          <dgm:dir/>
          <dgm:resizeHandles val="exact"/>
        </dgm:presLayoutVars>
      </dgm:prSet>
      <dgm:spPr/>
    </dgm:pt>
    <dgm:pt modelId="{C9055B02-B53F-4A5D-970E-9FD82ABD6CE4}" type="pres">
      <dgm:prSet presAssocID="{B221FEA2-A2AB-4A2D-A1C4-1F39E97FBCAB}" presName="compNode" presStyleCnt="0"/>
      <dgm:spPr/>
    </dgm:pt>
    <dgm:pt modelId="{D9AAD216-C943-4323-B0DE-B5E9CBA23745}" type="pres">
      <dgm:prSet presAssocID="{B221FEA2-A2AB-4A2D-A1C4-1F39E97FBC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32A0787-3802-49EB-8107-C55F6B923D2B}" type="pres">
      <dgm:prSet presAssocID="{B221FEA2-A2AB-4A2D-A1C4-1F39E97FBCAB}" presName="spaceRect" presStyleCnt="0"/>
      <dgm:spPr/>
    </dgm:pt>
    <dgm:pt modelId="{6B828FF3-79B7-4C39-A1DE-036FEE6C4400}" type="pres">
      <dgm:prSet presAssocID="{B221FEA2-A2AB-4A2D-A1C4-1F39E97FBCAB}" presName="textRect" presStyleLbl="revTx" presStyleIdx="0" presStyleCnt="5">
        <dgm:presLayoutVars>
          <dgm:chMax val="1"/>
          <dgm:chPref val="1"/>
        </dgm:presLayoutVars>
      </dgm:prSet>
      <dgm:spPr/>
    </dgm:pt>
    <dgm:pt modelId="{22D91615-A8BD-44BD-A2F6-CA7C4E972928}" type="pres">
      <dgm:prSet presAssocID="{47316670-78E6-4310-A6CF-94C8B539F49D}" presName="sibTrans" presStyleCnt="0"/>
      <dgm:spPr/>
    </dgm:pt>
    <dgm:pt modelId="{1D934438-8759-46B7-BD48-417600A72601}" type="pres">
      <dgm:prSet presAssocID="{56473C23-14B0-4B82-8C62-83C90E429812}" presName="compNode" presStyleCnt="0"/>
      <dgm:spPr/>
    </dgm:pt>
    <dgm:pt modelId="{B12AE5CF-AF6A-4664-878C-ED1E756DEB50}" type="pres">
      <dgm:prSet presAssocID="{56473C23-14B0-4B82-8C62-83C90E4298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236BC87-43EF-4C80-9B10-30E76772EAE3}" type="pres">
      <dgm:prSet presAssocID="{56473C23-14B0-4B82-8C62-83C90E429812}" presName="spaceRect" presStyleCnt="0"/>
      <dgm:spPr/>
    </dgm:pt>
    <dgm:pt modelId="{11338295-D52A-4CDD-9AC1-B15036888DFA}" type="pres">
      <dgm:prSet presAssocID="{56473C23-14B0-4B82-8C62-83C90E429812}" presName="textRect" presStyleLbl="revTx" presStyleIdx="1" presStyleCnt="5">
        <dgm:presLayoutVars>
          <dgm:chMax val="1"/>
          <dgm:chPref val="1"/>
        </dgm:presLayoutVars>
      </dgm:prSet>
      <dgm:spPr/>
    </dgm:pt>
    <dgm:pt modelId="{88888DA2-D6FE-40BF-BDA8-D9479BAF5100}" type="pres">
      <dgm:prSet presAssocID="{9CC32AE6-98A5-4B43-AA35-5240902EBD81}" presName="sibTrans" presStyleCnt="0"/>
      <dgm:spPr/>
    </dgm:pt>
    <dgm:pt modelId="{FF18C82A-F778-4993-B86C-0B0D8BE21AFD}" type="pres">
      <dgm:prSet presAssocID="{D7BF0CD7-9EC2-4DE9-B492-917DD7045431}" presName="compNode" presStyleCnt="0"/>
      <dgm:spPr/>
    </dgm:pt>
    <dgm:pt modelId="{51932F62-7B57-43A3-AD84-F310D160E304}" type="pres">
      <dgm:prSet presAssocID="{D7BF0CD7-9EC2-4DE9-B492-917DD704543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A07E28-5590-4FB5-8FBF-80D49FE9A4A7}" type="pres">
      <dgm:prSet presAssocID="{D7BF0CD7-9EC2-4DE9-B492-917DD7045431}" presName="spaceRect" presStyleCnt="0"/>
      <dgm:spPr/>
    </dgm:pt>
    <dgm:pt modelId="{0DE6FBCA-FCF0-4254-ACED-455FE249296D}" type="pres">
      <dgm:prSet presAssocID="{D7BF0CD7-9EC2-4DE9-B492-917DD7045431}" presName="textRect" presStyleLbl="revTx" presStyleIdx="2" presStyleCnt="5">
        <dgm:presLayoutVars>
          <dgm:chMax val="1"/>
          <dgm:chPref val="1"/>
        </dgm:presLayoutVars>
      </dgm:prSet>
      <dgm:spPr/>
    </dgm:pt>
    <dgm:pt modelId="{426F6F13-8F00-4B6F-B404-E49D610E920E}" type="pres">
      <dgm:prSet presAssocID="{C300161D-9B6D-4224-8C64-4FCCC3C2202C}" presName="sibTrans" presStyleCnt="0"/>
      <dgm:spPr/>
    </dgm:pt>
    <dgm:pt modelId="{DF61E660-7ADD-4D7F-A75D-4A72C9070895}" type="pres">
      <dgm:prSet presAssocID="{6E11F47F-912C-46A5-AAC3-E600876F3999}" presName="compNode" presStyleCnt="0"/>
      <dgm:spPr/>
    </dgm:pt>
    <dgm:pt modelId="{37CE9E80-B3E8-434A-B90C-D5C90FBB5B05}" type="pres">
      <dgm:prSet presAssocID="{6E11F47F-912C-46A5-AAC3-E600876F39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6869DB4-696F-4F63-8088-CB3E6E268A71}" type="pres">
      <dgm:prSet presAssocID="{6E11F47F-912C-46A5-AAC3-E600876F3999}" presName="spaceRect" presStyleCnt="0"/>
      <dgm:spPr/>
    </dgm:pt>
    <dgm:pt modelId="{3107800F-6DBB-40FC-8909-1E0BBF774440}" type="pres">
      <dgm:prSet presAssocID="{6E11F47F-912C-46A5-AAC3-E600876F3999}" presName="textRect" presStyleLbl="revTx" presStyleIdx="3" presStyleCnt="5">
        <dgm:presLayoutVars>
          <dgm:chMax val="1"/>
          <dgm:chPref val="1"/>
        </dgm:presLayoutVars>
      </dgm:prSet>
      <dgm:spPr/>
    </dgm:pt>
    <dgm:pt modelId="{E56466B8-10A7-45CD-A377-14C79A82B30C}" type="pres">
      <dgm:prSet presAssocID="{CECEEBC0-23E8-4A67-AEEA-21F7C16E47E3}" presName="sibTrans" presStyleCnt="0"/>
      <dgm:spPr/>
    </dgm:pt>
    <dgm:pt modelId="{5DF84E3A-887B-4972-BF7C-A4CF5964F0D4}" type="pres">
      <dgm:prSet presAssocID="{A10B3D4D-B0F1-4A9C-82BE-187CC2A296E0}" presName="compNode" presStyleCnt="0"/>
      <dgm:spPr/>
    </dgm:pt>
    <dgm:pt modelId="{ACA7CCFD-3178-40DD-9384-60BF932AFBF6}" type="pres">
      <dgm:prSet presAssocID="{A10B3D4D-B0F1-4A9C-82BE-187CC2A296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4BCFEB0-BFF1-4E21-92A1-9FCEF0E6AFDA}" type="pres">
      <dgm:prSet presAssocID="{A10B3D4D-B0F1-4A9C-82BE-187CC2A296E0}" presName="spaceRect" presStyleCnt="0"/>
      <dgm:spPr/>
    </dgm:pt>
    <dgm:pt modelId="{30AEAEBF-CF95-482C-BC78-75534F0868F3}" type="pres">
      <dgm:prSet presAssocID="{A10B3D4D-B0F1-4A9C-82BE-187CC2A296E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6EABD17-8603-4397-9C1B-E646F456DACE}" srcId="{48BD76A8-D22E-41F4-85B3-A02109983D75}" destId="{B221FEA2-A2AB-4A2D-A1C4-1F39E97FBCAB}" srcOrd="0" destOrd="0" parTransId="{0FE45B70-0D85-4ED6-9786-C053BF1F871C}" sibTransId="{47316670-78E6-4310-A6CF-94C8B539F49D}"/>
    <dgm:cxn modelId="{733D2D23-BECE-4106-BD02-BF1F6BBE807D}" type="presOf" srcId="{48BD76A8-D22E-41F4-85B3-A02109983D75}" destId="{D8ABAD9F-2E0E-453C-AC38-2BACDC64ED11}" srcOrd="0" destOrd="0" presId="urn:microsoft.com/office/officeart/2018/2/layout/IconLabelList"/>
    <dgm:cxn modelId="{E2200C61-A4B2-4828-B890-57C87C48D9D5}" srcId="{48BD76A8-D22E-41F4-85B3-A02109983D75}" destId="{D7BF0CD7-9EC2-4DE9-B492-917DD7045431}" srcOrd="2" destOrd="0" parTransId="{6D66078F-1DA9-4210-BBC0-0563477BBA9A}" sibTransId="{C300161D-9B6D-4224-8C64-4FCCC3C2202C}"/>
    <dgm:cxn modelId="{75650944-7ED7-4B77-92BD-AADAC05F852C}" srcId="{48BD76A8-D22E-41F4-85B3-A02109983D75}" destId="{A10B3D4D-B0F1-4A9C-82BE-187CC2A296E0}" srcOrd="4" destOrd="0" parTransId="{F47BAC11-B298-40A9-AA3A-5D76BD40AC5D}" sibTransId="{3C32F3BE-CCD1-4768-9628-67DB1E2B5F03}"/>
    <dgm:cxn modelId="{A7C79A68-31B7-4719-A4F3-5E7F08F7448E}" type="presOf" srcId="{D7BF0CD7-9EC2-4DE9-B492-917DD7045431}" destId="{0DE6FBCA-FCF0-4254-ACED-455FE249296D}" srcOrd="0" destOrd="0" presId="urn:microsoft.com/office/officeart/2018/2/layout/IconLabelList"/>
    <dgm:cxn modelId="{8034AB71-C419-4B67-ACBF-6C80AD8F445D}" type="presOf" srcId="{B221FEA2-A2AB-4A2D-A1C4-1F39E97FBCAB}" destId="{6B828FF3-79B7-4C39-A1DE-036FEE6C4400}" srcOrd="0" destOrd="0" presId="urn:microsoft.com/office/officeart/2018/2/layout/IconLabelList"/>
    <dgm:cxn modelId="{1057688B-1D21-4B98-B09F-E21D96D4BDE1}" type="presOf" srcId="{56473C23-14B0-4B82-8C62-83C90E429812}" destId="{11338295-D52A-4CDD-9AC1-B15036888DFA}" srcOrd="0" destOrd="0" presId="urn:microsoft.com/office/officeart/2018/2/layout/IconLabelList"/>
    <dgm:cxn modelId="{E0400D8C-8585-4A91-B3B9-53FAA1FDCC7F}" srcId="{48BD76A8-D22E-41F4-85B3-A02109983D75}" destId="{56473C23-14B0-4B82-8C62-83C90E429812}" srcOrd="1" destOrd="0" parTransId="{C228180E-615E-49EB-B6BB-B49FF840326A}" sibTransId="{9CC32AE6-98A5-4B43-AA35-5240902EBD81}"/>
    <dgm:cxn modelId="{100BE8A3-8EA5-4CB6-A7E7-58B591A05C2B}" srcId="{48BD76A8-D22E-41F4-85B3-A02109983D75}" destId="{6E11F47F-912C-46A5-AAC3-E600876F3999}" srcOrd="3" destOrd="0" parTransId="{3E86A08C-F2BD-4A1D-A3A3-E1428A8C4722}" sibTransId="{CECEEBC0-23E8-4A67-AEEA-21F7C16E47E3}"/>
    <dgm:cxn modelId="{5DDD20B3-B9A4-45AE-A348-E479370F88EE}" type="presOf" srcId="{A10B3D4D-B0F1-4A9C-82BE-187CC2A296E0}" destId="{30AEAEBF-CF95-482C-BC78-75534F0868F3}" srcOrd="0" destOrd="0" presId="urn:microsoft.com/office/officeart/2018/2/layout/IconLabelList"/>
    <dgm:cxn modelId="{AB79CDFC-2953-44ED-80DF-5A63C5BED774}" type="presOf" srcId="{6E11F47F-912C-46A5-AAC3-E600876F3999}" destId="{3107800F-6DBB-40FC-8909-1E0BBF774440}" srcOrd="0" destOrd="0" presId="urn:microsoft.com/office/officeart/2018/2/layout/IconLabelList"/>
    <dgm:cxn modelId="{A3E2F74B-D954-4EC6-9468-AE601D35C199}" type="presParOf" srcId="{D8ABAD9F-2E0E-453C-AC38-2BACDC64ED11}" destId="{C9055B02-B53F-4A5D-970E-9FD82ABD6CE4}" srcOrd="0" destOrd="0" presId="urn:microsoft.com/office/officeart/2018/2/layout/IconLabelList"/>
    <dgm:cxn modelId="{CB22FE92-5E1A-4C60-8D78-84494B9F431E}" type="presParOf" srcId="{C9055B02-B53F-4A5D-970E-9FD82ABD6CE4}" destId="{D9AAD216-C943-4323-B0DE-B5E9CBA23745}" srcOrd="0" destOrd="0" presId="urn:microsoft.com/office/officeart/2018/2/layout/IconLabelList"/>
    <dgm:cxn modelId="{27A29E36-F974-4477-BFB8-6BB01F69844A}" type="presParOf" srcId="{C9055B02-B53F-4A5D-970E-9FD82ABD6CE4}" destId="{D32A0787-3802-49EB-8107-C55F6B923D2B}" srcOrd="1" destOrd="0" presId="urn:microsoft.com/office/officeart/2018/2/layout/IconLabelList"/>
    <dgm:cxn modelId="{383319D5-CA50-442A-9065-C8432B17162A}" type="presParOf" srcId="{C9055B02-B53F-4A5D-970E-9FD82ABD6CE4}" destId="{6B828FF3-79B7-4C39-A1DE-036FEE6C4400}" srcOrd="2" destOrd="0" presId="urn:microsoft.com/office/officeart/2018/2/layout/IconLabelList"/>
    <dgm:cxn modelId="{CEE8B2FD-0D9F-41B5-8D03-6E8B17FCBFFA}" type="presParOf" srcId="{D8ABAD9F-2E0E-453C-AC38-2BACDC64ED11}" destId="{22D91615-A8BD-44BD-A2F6-CA7C4E972928}" srcOrd="1" destOrd="0" presId="urn:microsoft.com/office/officeart/2018/2/layout/IconLabelList"/>
    <dgm:cxn modelId="{6199703B-A581-40A0-B540-03C2076CB23E}" type="presParOf" srcId="{D8ABAD9F-2E0E-453C-AC38-2BACDC64ED11}" destId="{1D934438-8759-46B7-BD48-417600A72601}" srcOrd="2" destOrd="0" presId="urn:microsoft.com/office/officeart/2018/2/layout/IconLabelList"/>
    <dgm:cxn modelId="{32DA508F-60B7-4680-8CDB-7417233FEFF4}" type="presParOf" srcId="{1D934438-8759-46B7-BD48-417600A72601}" destId="{B12AE5CF-AF6A-4664-878C-ED1E756DEB50}" srcOrd="0" destOrd="0" presId="urn:microsoft.com/office/officeart/2018/2/layout/IconLabelList"/>
    <dgm:cxn modelId="{7B6529AC-C46F-4309-8A3D-0B6B088E5F8D}" type="presParOf" srcId="{1D934438-8759-46B7-BD48-417600A72601}" destId="{B236BC87-43EF-4C80-9B10-30E76772EAE3}" srcOrd="1" destOrd="0" presId="urn:microsoft.com/office/officeart/2018/2/layout/IconLabelList"/>
    <dgm:cxn modelId="{F8F3CBBA-54F8-4933-A257-34199EA7AEA2}" type="presParOf" srcId="{1D934438-8759-46B7-BD48-417600A72601}" destId="{11338295-D52A-4CDD-9AC1-B15036888DFA}" srcOrd="2" destOrd="0" presId="urn:microsoft.com/office/officeart/2018/2/layout/IconLabelList"/>
    <dgm:cxn modelId="{B1C981E7-BCF5-4068-9419-2C36DA6F90C2}" type="presParOf" srcId="{D8ABAD9F-2E0E-453C-AC38-2BACDC64ED11}" destId="{88888DA2-D6FE-40BF-BDA8-D9479BAF5100}" srcOrd="3" destOrd="0" presId="urn:microsoft.com/office/officeart/2018/2/layout/IconLabelList"/>
    <dgm:cxn modelId="{D6F0322F-D26F-4493-ADA1-579369FCF76B}" type="presParOf" srcId="{D8ABAD9F-2E0E-453C-AC38-2BACDC64ED11}" destId="{FF18C82A-F778-4993-B86C-0B0D8BE21AFD}" srcOrd="4" destOrd="0" presId="urn:microsoft.com/office/officeart/2018/2/layout/IconLabelList"/>
    <dgm:cxn modelId="{79A714B6-8871-4FAC-850B-83EAF2D56050}" type="presParOf" srcId="{FF18C82A-F778-4993-B86C-0B0D8BE21AFD}" destId="{51932F62-7B57-43A3-AD84-F310D160E304}" srcOrd="0" destOrd="0" presId="urn:microsoft.com/office/officeart/2018/2/layout/IconLabelList"/>
    <dgm:cxn modelId="{48E3F178-7D72-4BCA-82A0-2A574A825307}" type="presParOf" srcId="{FF18C82A-F778-4993-B86C-0B0D8BE21AFD}" destId="{10A07E28-5590-4FB5-8FBF-80D49FE9A4A7}" srcOrd="1" destOrd="0" presId="urn:microsoft.com/office/officeart/2018/2/layout/IconLabelList"/>
    <dgm:cxn modelId="{49FBA398-EAA6-40D9-9E56-3CFD391E69FB}" type="presParOf" srcId="{FF18C82A-F778-4993-B86C-0B0D8BE21AFD}" destId="{0DE6FBCA-FCF0-4254-ACED-455FE249296D}" srcOrd="2" destOrd="0" presId="urn:microsoft.com/office/officeart/2018/2/layout/IconLabelList"/>
    <dgm:cxn modelId="{E3826B4E-EFB6-456C-9D37-18293E3CE2F7}" type="presParOf" srcId="{D8ABAD9F-2E0E-453C-AC38-2BACDC64ED11}" destId="{426F6F13-8F00-4B6F-B404-E49D610E920E}" srcOrd="5" destOrd="0" presId="urn:microsoft.com/office/officeart/2018/2/layout/IconLabelList"/>
    <dgm:cxn modelId="{F5A619FD-A701-4A69-B1D1-94AC744FD12B}" type="presParOf" srcId="{D8ABAD9F-2E0E-453C-AC38-2BACDC64ED11}" destId="{DF61E660-7ADD-4D7F-A75D-4A72C9070895}" srcOrd="6" destOrd="0" presId="urn:microsoft.com/office/officeart/2018/2/layout/IconLabelList"/>
    <dgm:cxn modelId="{A447F851-F3B2-42E1-BE1E-3337FC6D6C65}" type="presParOf" srcId="{DF61E660-7ADD-4D7F-A75D-4A72C9070895}" destId="{37CE9E80-B3E8-434A-B90C-D5C90FBB5B05}" srcOrd="0" destOrd="0" presId="urn:microsoft.com/office/officeart/2018/2/layout/IconLabelList"/>
    <dgm:cxn modelId="{22616D33-816C-4A16-9E5C-83E9C4A3E3C5}" type="presParOf" srcId="{DF61E660-7ADD-4D7F-A75D-4A72C9070895}" destId="{96869DB4-696F-4F63-8088-CB3E6E268A71}" srcOrd="1" destOrd="0" presId="urn:microsoft.com/office/officeart/2018/2/layout/IconLabelList"/>
    <dgm:cxn modelId="{5343FD71-F164-4930-BBFB-F84F82721BFD}" type="presParOf" srcId="{DF61E660-7ADD-4D7F-A75D-4A72C9070895}" destId="{3107800F-6DBB-40FC-8909-1E0BBF774440}" srcOrd="2" destOrd="0" presId="urn:microsoft.com/office/officeart/2018/2/layout/IconLabelList"/>
    <dgm:cxn modelId="{B128F065-D130-4774-80A9-AE556E4627E6}" type="presParOf" srcId="{D8ABAD9F-2E0E-453C-AC38-2BACDC64ED11}" destId="{E56466B8-10A7-45CD-A377-14C79A82B30C}" srcOrd="7" destOrd="0" presId="urn:microsoft.com/office/officeart/2018/2/layout/IconLabelList"/>
    <dgm:cxn modelId="{6DAC8E9B-FCBB-407A-B932-B90CE7487071}" type="presParOf" srcId="{D8ABAD9F-2E0E-453C-AC38-2BACDC64ED11}" destId="{5DF84E3A-887B-4972-BF7C-A4CF5964F0D4}" srcOrd="8" destOrd="0" presId="urn:microsoft.com/office/officeart/2018/2/layout/IconLabelList"/>
    <dgm:cxn modelId="{EC6EA2D5-E977-4F58-A86E-D587314B6C56}" type="presParOf" srcId="{5DF84E3A-887B-4972-BF7C-A4CF5964F0D4}" destId="{ACA7CCFD-3178-40DD-9384-60BF932AFBF6}" srcOrd="0" destOrd="0" presId="urn:microsoft.com/office/officeart/2018/2/layout/IconLabelList"/>
    <dgm:cxn modelId="{AC266755-E482-4585-AD94-FEFD1DF22450}" type="presParOf" srcId="{5DF84E3A-887B-4972-BF7C-A4CF5964F0D4}" destId="{54BCFEB0-BFF1-4E21-92A1-9FCEF0E6AFDA}" srcOrd="1" destOrd="0" presId="urn:microsoft.com/office/officeart/2018/2/layout/IconLabelList"/>
    <dgm:cxn modelId="{7328A5AF-8DC8-4EBC-A7FA-83B5C430D216}" type="presParOf" srcId="{5DF84E3A-887B-4972-BF7C-A4CF5964F0D4}" destId="{30AEAEBF-CF95-482C-BC78-75534F0868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037DB-74B3-4281-82A4-A596CDE557C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7BF063-D783-45CD-9A9C-5D7985E23A1F}">
      <dgm:prSet/>
      <dgm:spPr/>
      <dgm:t>
        <a:bodyPr/>
        <a:lstStyle/>
        <a:p>
          <a:r>
            <a:rPr lang="en-IN"/>
            <a:t>Valid Login</a:t>
          </a:r>
          <a:endParaRPr lang="en-US"/>
        </a:p>
      </dgm:t>
    </dgm:pt>
    <dgm:pt modelId="{322D4DE3-D2CD-4F1D-A826-CFCBB3F8B664}" type="parTrans" cxnId="{A54E3925-9932-42ED-A448-10484A77775C}">
      <dgm:prSet/>
      <dgm:spPr/>
      <dgm:t>
        <a:bodyPr/>
        <a:lstStyle/>
        <a:p>
          <a:endParaRPr lang="en-US"/>
        </a:p>
      </dgm:t>
    </dgm:pt>
    <dgm:pt modelId="{4F55E697-DC9E-48E9-BCC2-11BE2BCEDA01}" type="sibTrans" cxnId="{A54E3925-9932-42ED-A448-10484A77775C}">
      <dgm:prSet/>
      <dgm:spPr/>
      <dgm:t>
        <a:bodyPr/>
        <a:lstStyle/>
        <a:p>
          <a:endParaRPr lang="en-US"/>
        </a:p>
      </dgm:t>
    </dgm:pt>
    <dgm:pt modelId="{D1C788D6-EEBB-4311-94BC-C513F50DF7CE}">
      <dgm:prSet/>
      <dgm:spPr/>
      <dgm:t>
        <a:bodyPr/>
        <a:lstStyle/>
        <a:p>
          <a:r>
            <a:rPr lang="en-IN"/>
            <a:t>Invalid Login (wrong username/password)</a:t>
          </a:r>
          <a:endParaRPr lang="en-US"/>
        </a:p>
      </dgm:t>
    </dgm:pt>
    <dgm:pt modelId="{22BDCF40-52B4-4D83-8ACF-3B0EEC7E0671}" type="parTrans" cxnId="{11779F01-5716-43E7-911B-ED6981E88346}">
      <dgm:prSet/>
      <dgm:spPr/>
      <dgm:t>
        <a:bodyPr/>
        <a:lstStyle/>
        <a:p>
          <a:endParaRPr lang="en-US"/>
        </a:p>
      </dgm:t>
    </dgm:pt>
    <dgm:pt modelId="{1978720D-4B4B-4DD6-BD4F-9CA0A74DE4D5}" type="sibTrans" cxnId="{11779F01-5716-43E7-911B-ED6981E88346}">
      <dgm:prSet/>
      <dgm:spPr/>
      <dgm:t>
        <a:bodyPr/>
        <a:lstStyle/>
        <a:p>
          <a:endParaRPr lang="en-US"/>
        </a:p>
      </dgm:t>
    </dgm:pt>
    <dgm:pt modelId="{E63AB645-A7DA-47A8-86B3-A4357F620CE4}">
      <dgm:prSet/>
      <dgm:spPr/>
      <dgm:t>
        <a:bodyPr/>
        <a:lstStyle/>
        <a:p>
          <a:r>
            <a:rPr lang="en-IN"/>
            <a:t>Add Item to Cart</a:t>
          </a:r>
          <a:endParaRPr lang="en-US"/>
        </a:p>
      </dgm:t>
    </dgm:pt>
    <dgm:pt modelId="{7A89363F-7887-4E90-83E4-1892178B4F60}" type="parTrans" cxnId="{59B06DCA-6EF4-44FC-B93F-0FF990181F0E}">
      <dgm:prSet/>
      <dgm:spPr/>
      <dgm:t>
        <a:bodyPr/>
        <a:lstStyle/>
        <a:p>
          <a:endParaRPr lang="en-US"/>
        </a:p>
      </dgm:t>
    </dgm:pt>
    <dgm:pt modelId="{1DDD511B-7A82-4A79-835A-6147FF26EA78}" type="sibTrans" cxnId="{59B06DCA-6EF4-44FC-B93F-0FF990181F0E}">
      <dgm:prSet/>
      <dgm:spPr/>
      <dgm:t>
        <a:bodyPr/>
        <a:lstStyle/>
        <a:p>
          <a:endParaRPr lang="en-US"/>
        </a:p>
      </dgm:t>
    </dgm:pt>
    <dgm:pt modelId="{06B4FE4F-D2F0-4611-89C3-28E8E5DE4668}">
      <dgm:prSet/>
      <dgm:spPr/>
      <dgm:t>
        <a:bodyPr/>
        <a:lstStyle/>
        <a:p>
          <a:r>
            <a:rPr lang="en-IN"/>
            <a:t>Remove Item from Cart</a:t>
          </a:r>
          <a:endParaRPr lang="en-US"/>
        </a:p>
      </dgm:t>
    </dgm:pt>
    <dgm:pt modelId="{AE7AA62E-AE0D-4476-979F-59FB203D8099}" type="parTrans" cxnId="{539EF56F-6EF2-4187-A0AF-88DA12137756}">
      <dgm:prSet/>
      <dgm:spPr/>
      <dgm:t>
        <a:bodyPr/>
        <a:lstStyle/>
        <a:p>
          <a:endParaRPr lang="en-US"/>
        </a:p>
      </dgm:t>
    </dgm:pt>
    <dgm:pt modelId="{EDA213F8-B226-48C1-87FA-D009ACE80928}" type="sibTrans" cxnId="{539EF56F-6EF2-4187-A0AF-88DA12137756}">
      <dgm:prSet/>
      <dgm:spPr/>
      <dgm:t>
        <a:bodyPr/>
        <a:lstStyle/>
        <a:p>
          <a:endParaRPr lang="en-US"/>
        </a:p>
      </dgm:t>
    </dgm:pt>
    <dgm:pt modelId="{F0523B70-D99B-4D78-BFEE-29D155D22983}">
      <dgm:prSet/>
      <dgm:spPr/>
      <dgm:t>
        <a:bodyPr/>
        <a:lstStyle/>
        <a:p>
          <a:r>
            <a:rPr lang="en-IN"/>
            <a:t>Checkout Flow (from cart to confirmation) </a:t>
          </a:r>
          <a:endParaRPr lang="en-US"/>
        </a:p>
      </dgm:t>
    </dgm:pt>
    <dgm:pt modelId="{8BA4DC68-36B3-4AB0-87CC-FB1D4699DFE0}" type="parTrans" cxnId="{AAB026E9-E2CE-412F-B966-F5BB015A8D52}">
      <dgm:prSet/>
      <dgm:spPr/>
      <dgm:t>
        <a:bodyPr/>
        <a:lstStyle/>
        <a:p>
          <a:endParaRPr lang="en-US"/>
        </a:p>
      </dgm:t>
    </dgm:pt>
    <dgm:pt modelId="{799BFDA4-4A96-4E45-86D3-CE3CD1654DBF}" type="sibTrans" cxnId="{AAB026E9-E2CE-412F-B966-F5BB015A8D52}">
      <dgm:prSet/>
      <dgm:spPr/>
      <dgm:t>
        <a:bodyPr/>
        <a:lstStyle/>
        <a:p>
          <a:endParaRPr lang="en-US"/>
        </a:p>
      </dgm:t>
    </dgm:pt>
    <dgm:pt modelId="{FF9B6CAF-8B98-44BE-92AE-A0975BB3432D}" type="pres">
      <dgm:prSet presAssocID="{297037DB-74B3-4281-82A4-A596CDE557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50B642-9CD6-4DCB-AA54-EDF1E477C723}" type="pres">
      <dgm:prSet presAssocID="{4B7BF063-D783-45CD-9A9C-5D7985E23A1F}" presName="hierRoot1" presStyleCnt="0"/>
      <dgm:spPr/>
    </dgm:pt>
    <dgm:pt modelId="{0092EDC1-6ACD-4EA0-AD1E-025EBAB92EFD}" type="pres">
      <dgm:prSet presAssocID="{4B7BF063-D783-45CD-9A9C-5D7985E23A1F}" presName="composite" presStyleCnt="0"/>
      <dgm:spPr/>
    </dgm:pt>
    <dgm:pt modelId="{C7545DDA-0B03-459D-A652-8A5FF031EA61}" type="pres">
      <dgm:prSet presAssocID="{4B7BF063-D783-45CD-9A9C-5D7985E23A1F}" presName="background" presStyleLbl="node0" presStyleIdx="0" presStyleCnt="5"/>
      <dgm:spPr/>
    </dgm:pt>
    <dgm:pt modelId="{68E44613-61C0-4F2D-9B4F-9A54EC7D1417}" type="pres">
      <dgm:prSet presAssocID="{4B7BF063-D783-45CD-9A9C-5D7985E23A1F}" presName="text" presStyleLbl="fgAcc0" presStyleIdx="0" presStyleCnt="5">
        <dgm:presLayoutVars>
          <dgm:chPref val="3"/>
        </dgm:presLayoutVars>
      </dgm:prSet>
      <dgm:spPr/>
    </dgm:pt>
    <dgm:pt modelId="{C5B88428-2BA9-49EC-AC4C-091C36ECBD83}" type="pres">
      <dgm:prSet presAssocID="{4B7BF063-D783-45CD-9A9C-5D7985E23A1F}" presName="hierChild2" presStyleCnt="0"/>
      <dgm:spPr/>
    </dgm:pt>
    <dgm:pt modelId="{6C8131B0-D74E-424B-8324-FF377C6150CA}" type="pres">
      <dgm:prSet presAssocID="{D1C788D6-EEBB-4311-94BC-C513F50DF7CE}" presName="hierRoot1" presStyleCnt="0"/>
      <dgm:spPr/>
    </dgm:pt>
    <dgm:pt modelId="{1CD632D5-CBEA-4DD4-B70D-D411D64E2868}" type="pres">
      <dgm:prSet presAssocID="{D1C788D6-EEBB-4311-94BC-C513F50DF7CE}" presName="composite" presStyleCnt="0"/>
      <dgm:spPr/>
    </dgm:pt>
    <dgm:pt modelId="{5B6874AC-BE31-40DD-BF54-D3B3708DA701}" type="pres">
      <dgm:prSet presAssocID="{D1C788D6-EEBB-4311-94BC-C513F50DF7CE}" presName="background" presStyleLbl="node0" presStyleIdx="1" presStyleCnt="5"/>
      <dgm:spPr/>
    </dgm:pt>
    <dgm:pt modelId="{08FF20FF-2643-4F55-A1F5-D881724BCAF0}" type="pres">
      <dgm:prSet presAssocID="{D1C788D6-EEBB-4311-94BC-C513F50DF7CE}" presName="text" presStyleLbl="fgAcc0" presStyleIdx="1" presStyleCnt="5">
        <dgm:presLayoutVars>
          <dgm:chPref val="3"/>
        </dgm:presLayoutVars>
      </dgm:prSet>
      <dgm:spPr/>
    </dgm:pt>
    <dgm:pt modelId="{D04185E0-5246-4E07-ADE1-D4A0139BCCB6}" type="pres">
      <dgm:prSet presAssocID="{D1C788D6-EEBB-4311-94BC-C513F50DF7CE}" presName="hierChild2" presStyleCnt="0"/>
      <dgm:spPr/>
    </dgm:pt>
    <dgm:pt modelId="{3B460349-30B3-4246-A579-8E75227FFC7F}" type="pres">
      <dgm:prSet presAssocID="{E63AB645-A7DA-47A8-86B3-A4357F620CE4}" presName="hierRoot1" presStyleCnt="0"/>
      <dgm:spPr/>
    </dgm:pt>
    <dgm:pt modelId="{4D4D7443-097A-43C5-9EB8-B854CF6DD9E0}" type="pres">
      <dgm:prSet presAssocID="{E63AB645-A7DA-47A8-86B3-A4357F620CE4}" presName="composite" presStyleCnt="0"/>
      <dgm:spPr/>
    </dgm:pt>
    <dgm:pt modelId="{E7C0E637-C445-4D9B-A998-7CA1774A856E}" type="pres">
      <dgm:prSet presAssocID="{E63AB645-A7DA-47A8-86B3-A4357F620CE4}" presName="background" presStyleLbl="node0" presStyleIdx="2" presStyleCnt="5"/>
      <dgm:spPr/>
    </dgm:pt>
    <dgm:pt modelId="{E881F040-96DC-4BF2-A88F-3383166A3557}" type="pres">
      <dgm:prSet presAssocID="{E63AB645-A7DA-47A8-86B3-A4357F620CE4}" presName="text" presStyleLbl="fgAcc0" presStyleIdx="2" presStyleCnt="5">
        <dgm:presLayoutVars>
          <dgm:chPref val="3"/>
        </dgm:presLayoutVars>
      </dgm:prSet>
      <dgm:spPr/>
    </dgm:pt>
    <dgm:pt modelId="{829866F2-AB66-48D9-BF6E-01ADAD7043CE}" type="pres">
      <dgm:prSet presAssocID="{E63AB645-A7DA-47A8-86B3-A4357F620CE4}" presName="hierChild2" presStyleCnt="0"/>
      <dgm:spPr/>
    </dgm:pt>
    <dgm:pt modelId="{CCCBEEBF-988E-4268-BE70-3604D8B840E9}" type="pres">
      <dgm:prSet presAssocID="{06B4FE4F-D2F0-4611-89C3-28E8E5DE4668}" presName="hierRoot1" presStyleCnt="0"/>
      <dgm:spPr/>
    </dgm:pt>
    <dgm:pt modelId="{2357EB8A-1B2E-415F-92CE-BBB4C4A5B38F}" type="pres">
      <dgm:prSet presAssocID="{06B4FE4F-D2F0-4611-89C3-28E8E5DE4668}" presName="composite" presStyleCnt="0"/>
      <dgm:spPr/>
    </dgm:pt>
    <dgm:pt modelId="{DC0EA7BC-FF84-4847-9252-A45C7824FAA6}" type="pres">
      <dgm:prSet presAssocID="{06B4FE4F-D2F0-4611-89C3-28E8E5DE4668}" presName="background" presStyleLbl="node0" presStyleIdx="3" presStyleCnt="5"/>
      <dgm:spPr/>
    </dgm:pt>
    <dgm:pt modelId="{D8BBF6D7-2848-4466-BE23-092B82A52452}" type="pres">
      <dgm:prSet presAssocID="{06B4FE4F-D2F0-4611-89C3-28E8E5DE4668}" presName="text" presStyleLbl="fgAcc0" presStyleIdx="3" presStyleCnt="5">
        <dgm:presLayoutVars>
          <dgm:chPref val="3"/>
        </dgm:presLayoutVars>
      </dgm:prSet>
      <dgm:spPr/>
    </dgm:pt>
    <dgm:pt modelId="{232D7562-F7B3-462A-8203-A0E8D3DBC553}" type="pres">
      <dgm:prSet presAssocID="{06B4FE4F-D2F0-4611-89C3-28E8E5DE4668}" presName="hierChild2" presStyleCnt="0"/>
      <dgm:spPr/>
    </dgm:pt>
    <dgm:pt modelId="{E9DA7339-6302-4729-8999-7629BED27B72}" type="pres">
      <dgm:prSet presAssocID="{F0523B70-D99B-4D78-BFEE-29D155D22983}" presName="hierRoot1" presStyleCnt="0"/>
      <dgm:spPr/>
    </dgm:pt>
    <dgm:pt modelId="{CA5A93B3-9DB9-4288-9725-FA557BEC4637}" type="pres">
      <dgm:prSet presAssocID="{F0523B70-D99B-4D78-BFEE-29D155D22983}" presName="composite" presStyleCnt="0"/>
      <dgm:spPr/>
    </dgm:pt>
    <dgm:pt modelId="{F0BCD034-EAEC-449D-ABE3-20C7C1575DD0}" type="pres">
      <dgm:prSet presAssocID="{F0523B70-D99B-4D78-BFEE-29D155D22983}" presName="background" presStyleLbl="node0" presStyleIdx="4" presStyleCnt="5"/>
      <dgm:spPr/>
    </dgm:pt>
    <dgm:pt modelId="{BE97C654-2E04-452F-AB0F-0BA7B8E43E71}" type="pres">
      <dgm:prSet presAssocID="{F0523B70-D99B-4D78-BFEE-29D155D22983}" presName="text" presStyleLbl="fgAcc0" presStyleIdx="4" presStyleCnt="5">
        <dgm:presLayoutVars>
          <dgm:chPref val="3"/>
        </dgm:presLayoutVars>
      </dgm:prSet>
      <dgm:spPr/>
    </dgm:pt>
    <dgm:pt modelId="{7431D738-6E55-4A6A-BB79-FB3E5A4E14ED}" type="pres">
      <dgm:prSet presAssocID="{F0523B70-D99B-4D78-BFEE-29D155D22983}" presName="hierChild2" presStyleCnt="0"/>
      <dgm:spPr/>
    </dgm:pt>
  </dgm:ptLst>
  <dgm:cxnLst>
    <dgm:cxn modelId="{11779F01-5716-43E7-911B-ED6981E88346}" srcId="{297037DB-74B3-4281-82A4-A596CDE557C8}" destId="{D1C788D6-EEBB-4311-94BC-C513F50DF7CE}" srcOrd="1" destOrd="0" parTransId="{22BDCF40-52B4-4D83-8ACF-3B0EEC7E0671}" sibTransId="{1978720D-4B4B-4DD6-BD4F-9CA0A74DE4D5}"/>
    <dgm:cxn modelId="{FC288406-D966-4F41-8751-3F54C127A659}" type="presOf" srcId="{4B7BF063-D783-45CD-9A9C-5D7985E23A1F}" destId="{68E44613-61C0-4F2D-9B4F-9A54EC7D1417}" srcOrd="0" destOrd="0" presId="urn:microsoft.com/office/officeart/2005/8/layout/hierarchy1"/>
    <dgm:cxn modelId="{A54E3925-9932-42ED-A448-10484A77775C}" srcId="{297037DB-74B3-4281-82A4-A596CDE557C8}" destId="{4B7BF063-D783-45CD-9A9C-5D7985E23A1F}" srcOrd="0" destOrd="0" parTransId="{322D4DE3-D2CD-4F1D-A826-CFCBB3F8B664}" sibTransId="{4F55E697-DC9E-48E9-BCC2-11BE2BCEDA01}"/>
    <dgm:cxn modelId="{C98F7130-4447-4F4A-A6AE-FD6DBA12F2F8}" type="presOf" srcId="{F0523B70-D99B-4D78-BFEE-29D155D22983}" destId="{BE97C654-2E04-452F-AB0F-0BA7B8E43E71}" srcOrd="0" destOrd="0" presId="urn:microsoft.com/office/officeart/2005/8/layout/hierarchy1"/>
    <dgm:cxn modelId="{DB455266-5BD0-49D4-BD00-8ABF9A7911A3}" type="presOf" srcId="{06B4FE4F-D2F0-4611-89C3-28E8E5DE4668}" destId="{D8BBF6D7-2848-4466-BE23-092B82A52452}" srcOrd="0" destOrd="0" presId="urn:microsoft.com/office/officeart/2005/8/layout/hierarchy1"/>
    <dgm:cxn modelId="{539EF56F-6EF2-4187-A0AF-88DA12137756}" srcId="{297037DB-74B3-4281-82A4-A596CDE557C8}" destId="{06B4FE4F-D2F0-4611-89C3-28E8E5DE4668}" srcOrd="3" destOrd="0" parTransId="{AE7AA62E-AE0D-4476-979F-59FB203D8099}" sibTransId="{EDA213F8-B226-48C1-87FA-D009ACE80928}"/>
    <dgm:cxn modelId="{0F3EE595-2910-4ECE-BB78-48644C167960}" type="presOf" srcId="{E63AB645-A7DA-47A8-86B3-A4357F620CE4}" destId="{E881F040-96DC-4BF2-A88F-3383166A3557}" srcOrd="0" destOrd="0" presId="urn:microsoft.com/office/officeart/2005/8/layout/hierarchy1"/>
    <dgm:cxn modelId="{297C5DAF-E029-4C9E-9DBD-27F0009410B7}" type="presOf" srcId="{297037DB-74B3-4281-82A4-A596CDE557C8}" destId="{FF9B6CAF-8B98-44BE-92AE-A0975BB3432D}" srcOrd="0" destOrd="0" presId="urn:microsoft.com/office/officeart/2005/8/layout/hierarchy1"/>
    <dgm:cxn modelId="{59B06DCA-6EF4-44FC-B93F-0FF990181F0E}" srcId="{297037DB-74B3-4281-82A4-A596CDE557C8}" destId="{E63AB645-A7DA-47A8-86B3-A4357F620CE4}" srcOrd="2" destOrd="0" parTransId="{7A89363F-7887-4E90-83E4-1892178B4F60}" sibTransId="{1DDD511B-7A82-4A79-835A-6147FF26EA78}"/>
    <dgm:cxn modelId="{AAB026E9-E2CE-412F-B966-F5BB015A8D52}" srcId="{297037DB-74B3-4281-82A4-A596CDE557C8}" destId="{F0523B70-D99B-4D78-BFEE-29D155D22983}" srcOrd="4" destOrd="0" parTransId="{8BA4DC68-36B3-4AB0-87CC-FB1D4699DFE0}" sibTransId="{799BFDA4-4A96-4E45-86D3-CE3CD1654DBF}"/>
    <dgm:cxn modelId="{938454E9-41DA-48B1-A51B-4E6CE4678DCE}" type="presOf" srcId="{D1C788D6-EEBB-4311-94BC-C513F50DF7CE}" destId="{08FF20FF-2643-4F55-A1F5-D881724BCAF0}" srcOrd="0" destOrd="0" presId="urn:microsoft.com/office/officeart/2005/8/layout/hierarchy1"/>
    <dgm:cxn modelId="{C5EB865C-CE04-4ED1-A10C-3200FA4E2494}" type="presParOf" srcId="{FF9B6CAF-8B98-44BE-92AE-A0975BB3432D}" destId="{2850B642-9CD6-4DCB-AA54-EDF1E477C723}" srcOrd="0" destOrd="0" presId="urn:microsoft.com/office/officeart/2005/8/layout/hierarchy1"/>
    <dgm:cxn modelId="{B5247242-1999-4EA4-824E-3D9E131D467D}" type="presParOf" srcId="{2850B642-9CD6-4DCB-AA54-EDF1E477C723}" destId="{0092EDC1-6ACD-4EA0-AD1E-025EBAB92EFD}" srcOrd="0" destOrd="0" presId="urn:microsoft.com/office/officeart/2005/8/layout/hierarchy1"/>
    <dgm:cxn modelId="{4E2E45FB-4F3F-497D-8C63-458BC5118792}" type="presParOf" srcId="{0092EDC1-6ACD-4EA0-AD1E-025EBAB92EFD}" destId="{C7545DDA-0B03-459D-A652-8A5FF031EA61}" srcOrd="0" destOrd="0" presId="urn:microsoft.com/office/officeart/2005/8/layout/hierarchy1"/>
    <dgm:cxn modelId="{87BBAD42-C15B-4C52-830D-E03C4F67A6AE}" type="presParOf" srcId="{0092EDC1-6ACD-4EA0-AD1E-025EBAB92EFD}" destId="{68E44613-61C0-4F2D-9B4F-9A54EC7D1417}" srcOrd="1" destOrd="0" presId="urn:microsoft.com/office/officeart/2005/8/layout/hierarchy1"/>
    <dgm:cxn modelId="{62FCBD23-E41F-4C39-9322-409F8DD6AE28}" type="presParOf" srcId="{2850B642-9CD6-4DCB-AA54-EDF1E477C723}" destId="{C5B88428-2BA9-49EC-AC4C-091C36ECBD83}" srcOrd="1" destOrd="0" presId="urn:microsoft.com/office/officeart/2005/8/layout/hierarchy1"/>
    <dgm:cxn modelId="{B6D9BACE-9B67-48AA-9EC5-6FEB4BDC0342}" type="presParOf" srcId="{FF9B6CAF-8B98-44BE-92AE-A0975BB3432D}" destId="{6C8131B0-D74E-424B-8324-FF377C6150CA}" srcOrd="1" destOrd="0" presId="urn:microsoft.com/office/officeart/2005/8/layout/hierarchy1"/>
    <dgm:cxn modelId="{ADBBDBF8-661B-44CA-BAE9-682C058854EC}" type="presParOf" srcId="{6C8131B0-D74E-424B-8324-FF377C6150CA}" destId="{1CD632D5-CBEA-4DD4-B70D-D411D64E2868}" srcOrd="0" destOrd="0" presId="urn:microsoft.com/office/officeart/2005/8/layout/hierarchy1"/>
    <dgm:cxn modelId="{8FC53DC1-18F5-40B4-A0C2-6AE279D5386C}" type="presParOf" srcId="{1CD632D5-CBEA-4DD4-B70D-D411D64E2868}" destId="{5B6874AC-BE31-40DD-BF54-D3B3708DA701}" srcOrd="0" destOrd="0" presId="urn:microsoft.com/office/officeart/2005/8/layout/hierarchy1"/>
    <dgm:cxn modelId="{97A2A1A0-ACE5-4F8D-9A00-5AAD1DF5C3C4}" type="presParOf" srcId="{1CD632D5-CBEA-4DD4-B70D-D411D64E2868}" destId="{08FF20FF-2643-4F55-A1F5-D881724BCAF0}" srcOrd="1" destOrd="0" presId="urn:microsoft.com/office/officeart/2005/8/layout/hierarchy1"/>
    <dgm:cxn modelId="{98CB4D5C-AD05-4E19-A802-3E4A71422A48}" type="presParOf" srcId="{6C8131B0-D74E-424B-8324-FF377C6150CA}" destId="{D04185E0-5246-4E07-ADE1-D4A0139BCCB6}" srcOrd="1" destOrd="0" presId="urn:microsoft.com/office/officeart/2005/8/layout/hierarchy1"/>
    <dgm:cxn modelId="{1B3411D6-380A-42AD-BA42-AA7451116A1D}" type="presParOf" srcId="{FF9B6CAF-8B98-44BE-92AE-A0975BB3432D}" destId="{3B460349-30B3-4246-A579-8E75227FFC7F}" srcOrd="2" destOrd="0" presId="urn:microsoft.com/office/officeart/2005/8/layout/hierarchy1"/>
    <dgm:cxn modelId="{F124219D-7FD5-4223-B4D7-424ACDDF21DB}" type="presParOf" srcId="{3B460349-30B3-4246-A579-8E75227FFC7F}" destId="{4D4D7443-097A-43C5-9EB8-B854CF6DD9E0}" srcOrd="0" destOrd="0" presId="urn:microsoft.com/office/officeart/2005/8/layout/hierarchy1"/>
    <dgm:cxn modelId="{E63C718F-2453-4E51-B9CF-060C1CB6DD5C}" type="presParOf" srcId="{4D4D7443-097A-43C5-9EB8-B854CF6DD9E0}" destId="{E7C0E637-C445-4D9B-A998-7CA1774A856E}" srcOrd="0" destOrd="0" presId="urn:microsoft.com/office/officeart/2005/8/layout/hierarchy1"/>
    <dgm:cxn modelId="{13C1D6EE-0703-4BF3-9936-5FB4E3A80CD5}" type="presParOf" srcId="{4D4D7443-097A-43C5-9EB8-B854CF6DD9E0}" destId="{E881F040-96DC-4BF2-A88F-3383166A3557}" srcOrd="1" destOrd="0" presId="urn:microsoft.com/office/officeart/2005/8/layout/hierarchy1"/>
    <dgm:cxn modelId="{5E0C3666-FFA9-4B91-BE07-A91A39AB6605}" type="presParOf" srcId="{3B460349-30B3-4246-A579-8E75227FFC7F}" destId="{829866F2-AB66-48D9-BF6E-01ADAD7043CE}" srcOrd="1" destOrd="0" presId="urn:microsoft.com/office/officeart/2005/8/layout/hierarchy1"/>
    <dgm:cxn modelId="{234FC633-F5E1-4033-98B6-0A28122F1CF3}" type="presParOf" srcId="{FF9B6CAF-8B98-44BE-92AE-A0975BB3432D}" destId="{CCCBEEBF-988E-4268-BE70-3604D8B840E9}" srcOrd="3" destOrd="0" presId="urn:microsoft.com/office/officeart/2005/8/layout/hierarchy1"/>
    <dgm:cxn modelId="{36416931-7EC1-4BD4-AB8A-7F3E3A087E75}" type="presParOf" srcId="{CCCBEEBF-988E-4268-BE70-3604D8B840E9}" destId="{2357EB8A-1B2E-415F-92CE-BBB4C4A5B38F}" srcOrd="0" destOrd="0" presId="urn:microsoft.com/office/officeart/2005/8/layout/hierarchy1"/>
    <dgm:cxn modelId="{7C5CC089-B6F1-43AE-BC54-5BA95772E568}" type="presParOf" srcId="{2357EB8A-1B2E-415F-92CE-BBB4C4A5B38F}" destId="{DC0EA7BC-FF84-4847-9252-A45C7824FAA6}" srcOrd="0" destOrd="0" presId="urn:microsoft.com/office/officeart/2005/8/layout/hierarchy1"/>
    <dgm:cxn modelId="{6ABBE40E-8E97-40F8-B054-236512751160}" type="presParOf" srcId="{2357EB8A-1B2E-415F-92CE-BBB4C4A5B38F}" destId="{D8BBF6D7-2848-4466-BE23-092B82A52452}" srcOrd="1" destOrd="0" presId="urn:microsoft.com/office/officeart/2005/8/layout/hierarchy1"/>
    <dgm:cxn modelId="{4CC8069D-D894-494A-9C1E-88B04E608559}" type="presParOf" srcId="{CCCBEEBF-988E-4268-BE70-3604D8B840E9}" destId="{232D7562-F7B3-462A-8203-A0E8D3DBC553}" srcOrd="1" destOrd="0" presId="urn:microsoft.com/office/officeart/2005/8/layout/hierarchy1"/>
    <dgm:cxn modelId="{BF60F76E-4B12-42B2-BF46-45BEC95EE416}" type="presParOf" srcId="{FF9B6CAF-8B98-44BE-92AE-A0975BB3432D}" destId="{E9DA7339-6302-4729-8999-7629BED27B72}" srcOrd="4" destOrd="0" presId="urn:microsoft.com/office/officeart/2005/8/layout/hierarchy1"/>
    <dgm:cxn modelId="{2E4595C6-9732-4653-8A0F-11E49F307D19}" type="presParOf" srcId="{E9DA7339-6302-4729-8999-7629BED27B72}" destId="{CA5A93B3-9DB9-4288-9725-FA557BEC4637}" srcOrd="0" destOrd="0" presId="urn:microsoft.com/office/officeart/2005/8/layout/hierarchy1"/>
    <dgm:cxn modelId="{5BADAFA5-543D-44E5-BC5B-250D049A6CCA}" type="presParOf" srcId="{CA5A93B3-9DB9-4288-9725-FA557BEC4637}" destId="{F0BCD034-EAEC-449D-ABE3-20C7C1575DD0}" srcOrd="0" destOrd="0" presId="urn:microsoft.com/office/officeart/2005/8/layout/hierarchy1"/>
    <dgm:cxn modelId="{6B867053-B05B-49F9-AD49-05317E42E208}" type="presParOf" srcId="{CA5A93B3-9DB9-4288-9725-FA557BEC4637}" destId="{BE97C654-2E04-452F-AB0F-0BA7B8E43E71}" srcOrd="1" destOrd="0" presId="urn:microsoft.com/office/officeart/2005/8/layout/hierarchy1"/>
    <dgm:cxn modelId="{C6F89584-BDCB-4BF6-86F0-D134D8BEC209}" type="presParOf" srcId="{E9DA7339-6302-4729-8999-7629BED27B72}" destId="{7431D738-6E55-4A6A-BB79-FB3E5A4E14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C03C95-1BF6-454C-80EB-A42F30C0B02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3825E82-98BB-41B9-BF8E-88E075F3AE3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Manual Testing:</a:t>
          </a:r>
          <a:endParaRPr lang="en-US"/>
        </a:p>
      </dgm:t>
    </dgm:pt>
    <dgm:pt modelId="{3A58A3B0-7C8F-4DD6-B770-1A2B3040C229}" type="parTrans" cxnId="{7900DD76-9DD4-4B12-86F1-58D075A79221}">
      <dgm:prSet/>
      <dgm:spPr/>
      <dgm:t>
        <a:bodyPr/>
        <a:lstStyle/>
        <a:p>
          <a:endParaRPr lang="en-US"/>
        </a:p>
      </dgm:t>
    </dgm:pt>
    <dgm:pt modelId="{2DBF4D61-734D-4540-AF77-1666042F5B93}" type="sibTrans" cxnId="{7900DD76-9DD4-4B12-86F1-58D075A79221}">
      <dgm:prSet phldrT="01" phldr="0"/>
      <dgm:spPr/>
      <dgm:t>
        <a:bodyPr/>
        <a:lstStyle/>
        <a:p>
          <a:endParaRPr lang="en-US"/>
        </a:p>
      </dgm:t>
    </dgm:pt>
    <dgm:pt modelId="{BB23AC38-C73B-4132-A459-5087CC8CC8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Functional testing</a:t>
          </a:r>
        </a:p>
      </dgm:t>
    </dgm:pt>
    <dgm:pt modelId="{6447ADB6-E2D8-44C9-83AC-1150E4D30C97}" type="parTrans" cxnId="{DA4B0F57-6E84-4E62-A57C-AA0B93FEA4B1}">
      <dgm:prSet/>
      <dgm:spPr/>
      <dgm:t>
        <a:bodyPr/>
        <a:lstStyle/>
        <a:p>
          <a:endParaRPr lang="en-US"/>
        </a:p>
      </dgm:t>
    </dgm:pt>
    <dgm:pt modelId="{11AC20F3-F34C-490A-82E4-C72D9A7D6E0B}" type="sibTrans" cxnId="{DA4B0F57-6E84-4E62-A57C-AA0B93FEA4B1}">
      <dgm:prSet/>
      <dgm:spPr/>
      <dgm:t>
        <a:bodyPr/>
        <a:lstStyle/>
        <a:p>
          <a:endParaRPr lang="en-US"/>
        </a:p>
      </dgm:t>
    </dgm:pt>
    <dgm:pt modelId="{2474894E-5763-435F-A0B0-E7CB27C71A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Regression testing</a:t>
          </a:r>
        </a:p>
      </dgm:t>
    </dgm:pt>
    <dgm:pt modelId="{E35D05FA-A0E8-4458-82CB-5828E044D8FF}" type="parTrans" cxnId="{9FDB276A-30A1-43A2-B1DF-0DE89A4CF8D7}">
      <dgm:prSet/>
      <dgm:spPr/>
      <dgm:t>
        <a:bodyPr/>
        <a:lstStyle/>
        <a:p>
          <a:endParaRPr lang="en-US"/>
        </a:p>
      </dgm:t>
    </dgm:pt>
    <dgm:pt modelId="{44F96E2E-733C-451A-9C59-47D419D5686A}" type="sibTrans" cxnId="{9FDB276A-30A1-43A2-B1DF-0DE89A4CF8D7}">
      <dgm:prSet/>
      <dgm:spPr/>
      <dgm:t>
        <a:bodyPr/>
        <a:lstStyle/>
        <a:p>
          <a:endParaRPr lang="en-US"/>
        </a:p>
      </dgm:t>
    </dgm:pt>
    <dgm:pt modelId="{AC8CB5A7-5676-4482-8640-9156F75CD7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Exploratory testing</a:t>
          </a:r>
        </a:p>
      </dgm:t>
    </dgm:pt>
    <dgm:pt modelId="{1F275349-3494-47FF-8560-A9620782B4A2}" type="parTrans" cxnId="{D5CF87DD-6D27-4623-8854-FCC3FC65A129}">
      <dgm:prSet/>
      <dgm:spPr/>
      <dgm:t>
        <a:bodyPr/>
        <a:lstStyle/>
        <a:p>
          <a:endParaRPr lang="en-US"/>
        </a:p>
      </dgm:t>
    </dgm:pt>
    <dgm:pt modelId="{61865600-F2A5-4C25-A1C3-69F054DE4A74}" type="sibTrans" cxnId="{D5CF87DD-6D27-4623-8854-FCC3FC65A129}">
      <dgm:prSet/>
      <dgm:spPr/>
      <dgm:t>
        <a:bodyPr/>
        <a:lstStyle/>
        <a:p>
          <a:endParaRPr lang="en-US"/>
        </a:p>
      </dgm:t>
    </dgm:pt>
    <dgm:pt modelId="{630B4091-B767-4058-82F8-0B30DAD6CA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Automation Testing:</a:t>
          </a:r>
          <a:endParaRPr lang="en-US"/>
        </a:p>
      </dgm:t>
    </dgm:pt>
    <dgm:pt modelId="{32CA5385-A4C4-4D47-88C5-FC823440A6DF}" type="parTrans" cxnId="{489CF536-5A0B-479B-855E-E96C0740FE4F}">
      <dgm:prSet/>
      <dgm:spPr/>
      <dgm:t>
        <a:bodyPr/>
        <a:lstStyle/>
        <a:p>
          <a:endParaRPr lang="en-US"/>
        </a:p>
      </dgm:t>
    </dgm:pt>
    <dgm:pt modelId="{FA627E48-08B5-4511-9884-4674D65F258E}" type="sibTrans" cxnId="{489CF536-5A0B-479B-855E-E96C0740FE4F}">
      <dgm:prSet phldrT="02" phldr="0"/>
      <dgm:spPr/>
      <dgm:t>
        <a:bodyPr/>
        <a:lstStyle/>
        <a:p>
          <a:endParaRPr lang="en-US"/>
        </a:p>
      </dgm:t>
    </dgm:pt>
    <dgm:pt modelId="{131E850C-670A-4396-B330-3217C41346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Selenium WebDriver with Java</a:t>
          </a:r>
        </a:p>
      </dgm:t>
    </dgm:pt>
    <dgm:pt modelId="{449D14A6-C3D5-4173-B71E-C89D26C59056}" type="parTrans" cxnId="{96E4AB0F-3C9C-4561-ADAB-D9E117F4FAFE}">
      <dgm:prSet/>
      <dgm:spPr/>
      <dgm:t>
        <a:bodyPr/>
        <a:lstStyle/>
        <a:p>
          <a:endParaRPr lang="en-US"/>
        </a:p>
      </dgm:t>
    </dgm:pt>
    <dgm:pt modelId="{E1922DAF-3553-4845-A1E0-134453807786}" type="sibTrans" cxnId="{96E4AB0F-3C9C-4561-ADAB-D9E117F4FAFE}">
      <dgm:prSet/>
      <dgm:spPr/>
      <dgm:t>
        <a:bodyPr/>
        <a:lstStyle/>
        <a:p>
          <a:endParaRPr lang="en-US"/>
        </a:p>
      </dgm:t>
    </dgm:pt>
    <dgm:pt modelId="{B5D631DA-2484-4DBA-863B-A666D09405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Maven for build management</a:t>
          </a:r>
        </a:p>
      </dgm:t>
    </dgm:pt>
    <dgm:pt modelId="{8F1B54DB-E35F-4655-A356-9C5881B75DEA}" type="parTrans" cxnId="{2DB1D484-29BF-47B4-BE2F-38D7C2ADCCA5}">
      <dgm:prSet/>
      <dgm:spPr/>
      <dgm:t>
        <a:bodyPr/>
        <a:lstStyle/>
        <a:p>
          <a:endParaRPr lang="en-US"/>
        </a:p>
      </dgm:t>
    </dgm:pt>
    <dgm:pt modelId="{7D946FF4-741D-4E7E-9B4E-6BAB119AAABF}" type="sibTrans" cxnId="{2DB1D484-29BF-47B4-BE2F-38D7C2ADCCA5}">
      <dgm:prSet/>
      <dgm:spPr/>
      <dgm:t>
        <a:bodyPr/>
        <a:lstStyle/>
        <a:p>
          <a:endParaRPr lang="en-US"/>
        </a:p>
      </dgm:t>
    </dgm:pt>
    <dgm:pt modelId="{0582E724-8588-4BEC-B40D-2CA564CFF5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Jenkins for CI/CD</a:t>
          </a:r>
        </a:p>
      </dgm:t>
    </dgm:pt>
    <dgm:pt modelId="{5E913F5C-9680-4571-B4A7-4DB93137CE7A}" type="parTrans" cxnId="{533B923A-BE13-41DB-857B-238E7FF0F2FC}">
      <dgm:prSet/>
      <dgm:spPr/>
      <dgm:t>
        <a:bodyPr/>
        <a:lstStyle/>
        <a:p>
          <a:endParaRPr lang="en-US"/>
        </a:p>
      </dgm:t>
    </dgm:pt>
    <dgm:pt modelId="{FD41D4C0-BCA7-4BB0-8A32-93983D2068D6}" type="sibTrans" cxnId="{533B923A-BE13-41DB-857B-238E7FF0F2FC}">
      <dgm:prSet/>
      <dgm:spPr/>
      <dgm:t>
        <a:bodyPr/>
        <a:lstStyle/>
        <a:p>
          <a:endParaRPr lang="en-US"/>
        </a:p>
      </dgm:t>
    </dgm:pt>
    <dgm:pt modelId="{2520BD04-1889-44D1-B144-F2BB8C8E2B9B}" type="pres">
      <dgm:prSet presAssocID="{2BC03C95-1BF6-454C-80EB-A42F30C0B02F}" presName="root" presStyleCnt="0">
        <dgm:presLayoutVars>
          <dgm:dir/>
          <dgm:resizeHandles val="exact"/>
        </dgm:presLayoutVars>
      </dgm:prSet>
      <dgm:spPr/>
    </dgm:pt>
    <dgm:pt modelId="{8DE8EBFC-C789-487F-B670-864FBD27B931}" type="pres">
      <dgm:prSet presAssocID="{03825E82-98BB-41B9-BF8E-88E075F3AE36}" presName="compNode" presStyleCnt="0"/>
      <dgm:spPr/>
    </dgm:pt>
    <dgm:pt modelId="{BC00C18D-5C9C-4E4C-A412-6CCD0871E4DB}" type="pres">
      <dgm:prSet presAssocID="{03825E82-98BB-41B9-BF8E-88E075F3AE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F044006-55D5-4B3A-8D45-1BCD8541CA78}" type="pres">
      <dgm:prSet presAssocID="{03825E82-98BB-41B9-BF8E-88E075F3AE36}" presName="iconSpace" presStyleCnt="0"/>
      <dgm:spPr/>
    </dgm:pt>
    <dgm:pt modelId="{884D5560-820E-4258-A512-199DF955DC9B}" type="pres">
      <dgm:prSet presAssocID="{03825E82-98BB-41B9-BF8E-88E075F3AE36}" presName="parTx" presStyleLbl="revTx" presStyleIdx="0" presStyleCnt="4">
        <dgm:presLayoutVars>
          <dgm:chMax val="0"/>
          <dgm:chPref val="0"/>
        </dgm:presLayoutVars>
      </dgm:prSet>
      <dgm:spPr/>
    </dgm:pt>
    <dgm:pt modelId="{C8510A41-7B30-4F33-B80A-5F867649BC07}" type="pres">
      <dgm:prSet presAssocID="{03825E82-98BB-41B9-BF8E-88E075F3AE36}" presName="txSpace" presStyleCnt="0"/>
      <dgm:spPr/>
    </dgm:pt>
    <dgm:pt modelId="{88433789-B8EC-43F5-BBD8-7FE5F38D3D7F}" type="pres">
      <dgm:prSet presAssocID="{03825E82-98BB-41B9-BF8E-88E075F3AE36}" presName="desTx" presStyleLbl="revTx" presStyleIdx="1" presStyleCnt="4">
        <dgm:presLayoutVars/>
      </dgm:prSet>
      <dgm:spPr/>
    </dgm:pt>
    <dgm:pt modelId="{339123DE-9ACE-421D-A43F-5AD07A919062}" type="pres">
      <dgm:prSet presAssocID="{2DBF4D61-734D-4540-AF77-1666042F5B93}" presName="sibTrans" presStyleCnt="0"/>
      <dgm:spPr/>
    </dgm:pt>
    <dgm:pt modelId="{732F01BF-9C6C-4053-9755-0AEA5F948059}" type="pres">
      <dgm:prSet presAssocID="{630B4091-B767-4058-82F8-0B30DAD6CA28}" presName="compNode" presStyleCnt="0"/>
      <dgm:spPr/>
    </dgm:pt>
    <dgm:pt modelId="{3C77BB7F-CDBE-4A53-8DDF-34C6B7394D65}" type="pres">
      <dgm:prSet presAssocID="{630B4091-B767-4058-82F8-0B30DAD6CA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F95D56E-4961-4FDE-8467-68BB679F2981}" type="pres">
      <dgm:prSet presAssocID="{630B4091-B767-4058-82F8-0B30DAD6CA28}" presName="iconSpace" presStyleCnt="0"/>
      <dgm:spPr/>
    </dgm:pt>
    <dgm:pt modelId="{280E59E6-01A5-411B-AA4A-0460C415214E}" type="pres">
      <dgm:prSet presAssocID="{630B4091-B767-4058-82F8-0B30DAD6CA28}" presName="parTx" presStyleLbl="revTx" presStyleIdx="2" presStyleCnt="4">
        <dgm:presLayoutVars>
          <dgm:chMax val="0"/>
          <dgm:chPref val="0"/>
        </dgm:presLayoutVars>
      </dgm:prSet>
      <dgm:spPr/>
    </dgm:pt>
    <dgm:pt modelId="{B08A36FE-1892-4B6B-BF7B-4C18C93B038F}" type="pres">
      <dgm:prSet presAssocID="{630B4091-B767-4058-82F8-0B30DAD6CA28}" presName="txSpace" presStyleCnt="0"/>
      <dgm:spPr/>
    </dgm:pt>
    <dgm:pt modelId="{3E488637-4B3B-4D0F-B35A-E486616ECC0B}" type="pres">
      <dgm:prSet presAssocID="{630B4091-B767-4058-82F8-0B30DAD6CA28}" presName="desTx" presStyleLbl="revTx" presStyleIdx="3" presStyleCnt="4">
        <dgm:presLayoutVars/>
      </dgm:prSet>
      <dgm:spPr/>
    </dgm:pt>
  </dgm:ptLst>
  <dgm:cxnLst>
    <dgm:cxn modelId="{96E4AB0F-3C9C-4561-ADAB-D9E117F4FAFE}" srcId="{630B4091-B767-4058-82F8-0B30DAD6CA28}" destId="{131E850C-670A-4396-B330-3217C413461C}" srcOrd="0" destOrd="0" parTransId="{449D14A6-C3D5-4173-B71E-C89D26C59056}" sibTransId="{E1922DAF-3553-4845-A1E0-134453807786}"/>
    <dgm:cxn modelId="{C9FF072B-D29B-4479-8425-964CBFDF768A}" type="presOf" srcId="{2BC03C95-1BF6-454C-80EB-A42F30C0B02F}" destId="{2520BD04-1889-44D1-B144-F2BB8C8E2B9B}" srcOrd="0" destOrd="0" presId="urn:microsoft.com/office/officeart/2018/5/layout/CenteredIconLabelDescriptionList"/>
    <dgm:cxn modelId="{489CF536-5A0B-479B-855E-E96C0740FE4F}" srcId="{2BC03C95-1BF6-454C-80EB-A42F30C0B02F}" destId="{630B4091-B767-4058-82F8-0B30DAD6CA28}" srcOrd="1" destOrd="0" parTransId="{32CA5385-A4C4-4D47-88C5-FC823440A6DF}" sibTransId="{FA627E48-08B5-4511-9884-4674D65F258E}"/>
    <dgm:cxn modelId="{533B923A-BE13-41DB-857B-238E7FF0F2FC}" srcId="{630B4091-B767-4058-82F8-0B30DAD6CA28}" destId="{0582E724-8588-4BEC-B40D-2CA564CFF57E}" srcOrd="2" destOrd="0" parTransId="{5E913F5C-9680-4571-B4A7-4DB93137CE7A}" sibTransId="{FD41D4C0-BCA7-4BB0-8A32-93983D2068D6}"/>
    <dgm:cxn modelId="{309D8066-ACA2-4027-A023-2CA765C515A8}" type="presOf" srcId="{BB23AC38-C73B-4132-A459-5087CC8CC804}" destId="{88433789-B8EC-43F5-BBD8-7FE5F38D3D7F}" srcOrd="0" destOrd="0" presId="urn:microsoft.com/office/officeart/2018/5/layout/CenteredIconLabelDescriptionList"/>
    <dgm:cxn modelId="{9FDB276A-30A1-43A2-B1DF-0DE89A4CF8D7}" srcId="{03825E82-98BB-41B9-BF8E-88E075F3AE36}" destId="{2474894E-5763-435F-A0B0-E7CB27C71A58}" srcOrd="1" destOrd="0" parTransId="{E35D05FA-A0E8-4458-82CB-5828E044D8FF}" sibTransId="{44F96E2E-733C-451A-9C59-47D419D5686A}"/>
    <dgm:cxn modelId="{7900DD76-9DD4-4B12-86F1-58D075A79221}" srcId="{2BC03C95-1BF6-454C-80EB-A42F30C0B02F}" destId="{03825E82-98BB-41B9-BF8E-88E075F3AE36}" srcOrd="0" destOrd="0" parTransId="{3A58A3B0-7C8F-4DD6-B770-1A2B3040C229}" sibTransId="{2DBF4D61-734D-4540-AF77-1666042F5B93}"/>
    <dgm:cxn modelId="{DA4B0F57-6E84-4E62-A57C-AA0B93FEA4B1}" srcId="{03825E82-98BB-41B9-BF8E-88E075F3AE36}" destId="{BB23AC38-C73B-4132-A459-5087CC8CC804}" srcOrd="0" destOrd="0" parTransId="{6447ADB6-E2D8-44C9-83AC-1150E4D30C97}" sibTransId="{11AC20F3-F34C-490A-82E4-C72D9A7D6E0B}"/>
    <dgm:cxn modelId="{77B3C557-741E-49B1-9A58-E08DD0B24CB5}" type="presOf" srcId="{AC8CB5A7-5676-4482-8640-9156F75CD724}" destId="{88433789-B8EC-43F5-BBD8-7FE5F38D3D7F}" srcOrd="0" destOrd="2" presId="urn:microsoft.com/office/officeart/2018/5/layout/CenteredIconLabelDescriptionList"/>
    <dgm:cxn modelId="{FDF4577B-F29C-43D7-BC58-567D64C6FA63}" type="presOf" srcId="{B5D631DA-2484-4DBA-863B-A666D0940576}" destId="{3E488637-4B3B-4D0F-B35A-E486616ECC0B}" srcOrd="0" destOrd="1" presId="urn:microsoft.com/office/officeart/2018/5/layout/CenteredIconLabelDescriptionList"/>
    <dgm:cxn modelId="{2DB1D484-29BF-47B4-BE2F-38D7C2ADCCA5}" srcId="{630B4091-B767-4058-82F8-0B30DAD6CA28}" destId="{B5D631DA-2484-4DBA-863B-A666D0940576}" srcOrd="1" destOrd="0" parTransId="{8F1B54DB-E35F-4655-A356-9C5881B75DEA}" sibTransId="{7D946FF4-741D-4E7E-9B4E-6BAB119AAABF}"/>
    <dgm:cxn modelId="{88EEF29A-66B0-406A-98F6-3C5037EFBB27}" type="presOf" srcId="{2474894E-5763-435F-A0B0-E7CB27C71A58}" destId="{88433789-B8EC-43F5-BBD8-7FE5F38D3D7F}" srcOrd="0" destOrd="1" presId="urn:microsoft.com/office/officeart/2018/5/layout/CenteredIconLabelDescriptionList"/>
    <dgm:cxn modelId="{E8D343A5-9A87-4E1C-864F-F165006ABF4E}" type="presOf" srcId="{630B4091-B767-4058-82F8-0B30DAD6CA28}" destId="{280E59E6-01A5-411B-AA4A-0460C415214E}" srcOrd="0" destOrd="0" presId="urn:microsoft.com/office/officeart/2018/5/layout/CenteredIconLabelDescriptionList"/>
    <dgm:cxn modelId="{BD1E6BC0-A67A-4C01-824A-D543AB7F7802}" type="presOf" srcId="{0582E724-8588-4BEC-B40D-2CA564CFF57E}" destId="{3E488637-4B3B-4D0F-B35A-E486616ECC0B}" srcOrd="0" destOrd="2" presId="urn:microsoft.com/office/officeart/2018/5/layout/CenteredIconLabelDescriptionList"/>
    <dgm:cxn modelId="{C5B4F3C8-E4B9-45A1-8622-9CB62F06E79D}" type="presOf" srcId="{131E850C-670A-4396-B330-3217C413461C}" destId="{3E488637-4B3B-4D0F-B35A-E486616ECC0B}" srcOrd="0" destOrd="0" presId="urn:microsoft.com/office/officeart/2018/5/layout/CenteredIconLabelDescriptionList"/>
    <dgm:cxn modelId="{D5CF87DD-6D27-4623-8854-FCC3FC65A129}" srcId="{03825E82-98BB-41B9-BF8E-88E075F3AE36}" destId="{AC8CB5A7-5676-4482-8640-9156F75CD724}" srcOrd="2" destOrd="0" parTransId="{1F275349-3494-47FF-8560-A9620782B4A2}" sibTransId="{61865600-F2A5-4C25-A1C3-69F054DE4A74}"/>
    <dgm:cxn modelId="{60BF51DF-ABD8-4415-B3AE-2DC32F6FCD7E}" type="presOf" srcId="{03825E82-98BB-41B9-BF8E-88E075F3AE36}" destId="{884D5560-820E-4258-A512-199DF955DC9B}" srcOrd="0" destOrd="0" presId="urn:microsoft.com/office/officeart/2018/5/layout/CenteredIconLabelDescriptionList"/>
    <dgm:cxn modelId="{7CF02DBA-61F2-4993-A8DE-3E1F3F7C24D8}" type="presParOf" srcId="{2520BD04-1889-44D1-B144-F2BB8C8E2B9B}" destId="{8DE8EBFC-C789-487F-B670-864FBD27B931}" srcOrd="0" destOrd="0" presId="urn:microsoft.com/office/officeart/2018/5/layout/CenteredIconLabelDescriptionList"/>
    <dgm:cxn modelId="{A4617379-EBAB-4FC9-BE33-A74407EDC17A}" type="presParOf" srcId="{8DE8EBFC-C789-487F-B670-864FBD27B931}" destId="{BC00C18D-5C9C-4E4C-A412-6CCD0871E4DB}" srcOrd="0" destOrd="0" presId="urn:microsoft.com/office/officeart/2018/5/layout/CenteredIconLabelDescriptionList"/>
    <dgm:cxn modelId="{9BB7648E-CFC8-4FC5-94DB-B1F714DEFD31}" type="presParOf" srcId="{8DE8EBFC-C789-487F-B670-864FBD27B931}" destId="{CF044006-55D5-4B3A-8D45-1BCD8541CA78}" srcOrd="1" destOrd="0" presId="urn:microsoft.com/office/officeart/2018/5/layout/CenteredIconLabelDescriptionList"/>
    <dgm:cxn modelId="{DE03E403-9110-4A70-81A4-573DABDF0DE1}" type="presParOf" srcId="{8DE8EBFC-C789-487F-B670-864FBD27B931}" destId="{884D5560-820E-4258-A512-199DF955DC9B}" srcOrd="2" destOrd="0" presId="urn:microsoft.com/office/officeart/2018/5/layout/CenteredIconLabelDescriptionList"/>
    <dgm:cxn modelId="{CF338367-AB47-4974-AA55-1749191BEC46}" type="presParOf" srcId="{8DE8EBFC-C789-487F-B670-864FBD27B931}" destId="{C8510A41-7B30-4F33-B80A-5F867649BC07}" srcOrd="3" destOrd="0" presId="urn:microsoft.com/office/officeart/2018/5/layout/CenteredIconLabelDescriptionList"/>
    <dgm:cxn modelId="{2F1FC210-759B-4F1B-A4D4-5395286E9D8D}" type="presParOf" srcId="{8DE8EBFC-C789-487F-B670-864FBD27B931}" destId="{88433789-B8EC-43F5-BBD8-7FE5F38D3D7F}" srcOrd="4" destOrd="0" presId="urn:microsoft.com/office/officeart/2018/5/layout/CenteredIconLabelDescriptionList"/>
    <dgm:cxn modelId="{579DC0B9-3DF1-47EB-BE88-6B429F077576}" type="presParOf" srcId="{2520BD04-1889-44D1-B144-F2BB8C8E2B9B}" destId="{339123DE-9ACE-421D-A43F-5AD07A919062}" srcOrd="1" destOrd="0" presId="urn:microsoft.com/office/officeart/2018/5/layout/CenteredIconLabelDescriptionList"/>
    <dgm:cxn modelId="{F8F2D542-C56E-4C32-8209-E1D2835B8AB4}" type="presParOf" srcId="{2520BD04-1889-44D1-B144-F2BB8C8E2B9B}" destId="{732F01BF-9C6C-4053-9755-0AEA5F948059}" srcOrd="2" destOrd="0" presId="urn:microsoft.com/office/officeart/2018/5/layout/CenteredIconLabelDescriptionList"/>
    <dgm:cxn modelId="{6A8A7194-AFBA-4914-B981-6C4530D15D15}" type="presParOf" srcId="{732F01BF-9C6C-4053-9755-0AEA5F948059}" destId="{3C77BB7F-CDBE-4A53-8DDF-34C6B7394D65}" srcOrd="0" destOrd="0" presId="urn:microsoft.com/office/officeart/2018/5/layout/CenteredIconLabelDescriptionList"/>
    <dgm:cxn modelId="{0B1C23E4-22A0-40AA-9BB7-D6E62AE3FC82}" type="presParOf" srcId="{732F01BF-9C6C-4053-9755-0AEA5F948059}" destId="{4F95D56E-4961-4FDE-8467-68BB679F2981}" srcOrd="1" destOrd="0" presId="urn:microsoft.com/office/officeart/2018/5/layout/CenteredIconLabelDescriptionList"/>
    <dgm:cxn modelId="{7CA85A84-6B23-49F8-A8A3-3C242D273144}" type="presParOf" srcId="{732F01BF-9C6C-4053-9755-0AEA5F948059}" destId="{280E59E6-01A5-411B-AA4A-0460C415214E}" srcOrd="2" destOrd="0" presId="urn:microsoft.com/office/officeart/2018/5/layout/CenteredIconLabelDescriptionList"/>
    <dgm:cxn modelId="{767C3215-2E8C-487A-8F39-749562BCF781}" type="presParOf" srcId="{732F01BF-9C6C-4053-9755-0AEA5F948059}" destId="{B08A36FE-1892-4B6B-BF7B-4C18C93B038F}" srcOrd="3" destOrd="0" presId="urn:microsoft.com/office/officeart/2018/5/layout/CenteredIconLabelDescriptionList"/>
    <dgm:cxn modelId="{C1AD677E-4A78-4CE1-8537-3B934CFDE277}" type="presParOf" srcId="{732F01BF-9C6C-4053-9755-0AEA5F948059}" destId="{3E488637-4B3B-4D0F-B35A-E486616ECC0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9DE0CE-6717-47A7-8F47-DFBB0AADDEC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C52BCD-5845-4F6A-9351-6EB87E3445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Manual test cases executed in Zephyr integrated with Jira Scrum board.</a:t>
          </a:r>
        </a:p>
      </dgm:t>
    </dgm:pt>
    <dgm:pt modelId="{5AB5743D-D19B-4CA5-B42F-5A9A2D538B84}" type="parTrans" cxnId="{14CB05D2-4F54-46B0-8DD7-19D3D8C86880}">
      <dgm:prSet/>
      <dgm:spPr/>
      <dgm:t>
        <a:bodyPr/>
        <a:lstStyle/>
        <a:p>
          <a:endParaRPr lang="en-US"/>
        </a:p>
      </dgm:t>
    </dgm:pt>
    <dgm:pt modelId="{C35D9BC5-9AF9-453A-8B64-6A8B42962274}" type="sibTrans" cxnId="{14CB05D2-4F54-46B0-8DD7-19D3D8C868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6CBCDD-8A30-44CC-A484-A548988122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Automation scripts developed for regression testing.</a:t>
          </a:r>
        </a:p>
      </dgm:t>
    </dgm:pt>
    <dgm:pt modelId="{0A1F4788-8DC3-43AB-B132-85DCB91608A4}" type="parTrans" cxnId="{26F3329A-F870-4D10-8D9D-C7D4797EE221}">
      <dgm:prSet/>
      <dgm:spPr/>
      <dgm:t>
        <a:bodyPr/>
        <a:lstStyle/>
        <a:p>
          <a:endParaRPr lang="en-US"/>
        </a:p>
      </dgm:t>
    </dgm:pt>
    <dgm:pt modelId="{E3B245BB-CE51-482F-ACBB-8E43A48B6865}" type="sibTrans" cxnId="{26F3329A-F870-4D10-8D9D-C7D4797EE2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8C9F5D-9AC1-402F-9519-12A116DF60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Defects logged and tracked in Jira.</a:t>
          </a:r>
        </a:p>
      </dgm:t>
    </dgm:pt>
    <dgm:pt modelId="{EF5F1257-6D93-4271-99B2-315A8720D744}" type="parTrans" cxnId="{35193D54-AC34-4134-B907-A44699CEED78}">
      <dgm:prSet/>
      <dgm:spPr/>
      <dgm:t>
        <a:bodyPr/>
        <a:lstStyle/>
        <a:p>
          <a:endParaRPr lang="en-US"/>
        </a:p>
      </dgm:t>
    </dgm:pt>
    <dgm:pt modelId="{7CE94857-524B-4B95-954C-8BBBB28D2BE7}" type="sibTrans" cxnId="{35193D54-AC34-4134-B907-A44699CEED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CEBF38-12F8-4BF6-87D7-38BBC31D5D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Faster feedback ensured within sprint cycles</a:t>
          </a:r>
        </a:p>
      </dgm:t>
    </dgm:pt>
    <dgm:pt modelId="{8259FBB4-4331-40B4-812F-87E6D9BB8BF7}" type="parTrans" cxnId="{8586A74C-9E72-4F74-BABE-085B65C7A30D}">
      <dgm:prSet/>
      <dgm:spPr/>
      <dgm:t>
        <a:bodyPr/>
        <a:lstStyle/>
        <a:p>
          <a:endParaRPr lang="en-US"/>
        </a:p>
      </dgm:t>
    </dgm:pt>
    <dgm:pt modelId="{9DB625DE-3D85-4D06-8908-1B134917BF22}" type="sibTrans" cxnId="{8586A74C-9E72-4F74-BABE-085B65C7A30D}">
      <dgm:prSet/>
      <dgm:spPr/>
      <dgm:t>
        <a:bodyPr/>
        <a:lstStyle/>
        <a:p>
          <a:endParaRPr lang="en-US"/>
        </a:p>
      </dgm:t>
    </dgm:pt>
    <dgm:pt modelId="{A549530F-B394-4514-98F5-11069815E943}" type="pres">
      <dgm:prSet presAssocID="{969DE0CE-6717-47A7-8F47-DFBB0AADDECC}" presName="root" presStyleCnt="0">
        <dgm:presLayoutVars>
          <dgm:dir/>
          <dgm:resizeHandles val="exact"/>
        </dgm:presLayoutVars>
      </dgm:prSet>
      <dgm:spPr/>
    </dgm:pt>
    <dgm:pt modelId="{E2A27135-C3E0-40BA-9EB2-97E649E5A8B2}" type="pres">
      <dgm:prSet presAssocID="{969DE0CE-6717-47A7-8F47-DFBB0AADDECC}" presName="container" presStyleCnt="0">
        <dgm:presLayoutVars>
          <dgm:dir/>
          <dgm:resizeHandles val="exact"/>
        </dgm:presLayoutVars>
      </dgm:prSet>
      <dgm:spPr/>
    </dgm:pt>
    <dgm:pt modelId="{77B2C5BB-1B72-4DD8-874A-04E897D030D2}" type="pres">
      <dgm:prSet presAssocID="{86C52BCD-5845-4F6A-9351-6EB87E344504}" presName="compNode" presStyleCnt="0"/>
      <dgm:spPr/>
    </dgm:pt>
    <dgm:pt modelId="{507D649E-8CEC-43C4-9EF9-8B4F06AFFFB5}" type="pres">
      <dgm:prSet presAssocID="{86C52BCD-5845-4F6A-9351-6EB87E344504}" presName="iconBgRect" presStyleLbl="bgShp" presStyleIdx="0" presStyleCnt="4"/>
      <dgm:spPr/>
    </dgm:pt>
    <dgm:pt modelId="{53C76700-3D43-4B66-8A77-7CA89E79C5DC}" type="pres">
      <dgm:prSet presAssocID="{86C52BCD-5845-4F6A-9351-6EB87E3445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5598A79-F26B-4911-B665-9ABC9A8F3A88}" type="pres">
      <dgm:prSet presAssocID="{86C52BCD-5845-4F6A-9351-6EB87E344504}" presName="spaceRect" presStyleCnt="0"/>
      <dgm:spPr/>
    </dgm:pt>
    <dgm:pt modelId="{DB61FC00-A45B-42DB-88EA-7E313F047951}" type="pres">
      <dgm:prSet presAssocID="{86C52BCD-5845-4F6A-9351-6EB87E344504}" presName="textRect" presStyleLbl="revTx" presStyleIdx="0" presStyleCnt="4">
        <dgm:presLayoutVars>
          <dgm:chMax val="1"/>
          <dgm:chPref val="1"/>
        </dgm:presLayoutVars>
      </dgm:prSet>
      <dgm:spPr/>
    </dgm:pt>
    <dgm:pt modelId="{64215CFB-02F2-4580-BE61-58A97FD0A7E7}" type="pres">
      <dgm:prSet presAssocID="{C35D9BC5-9AF9-453A-8B64-6A8B42962274}" presName="sibTrans" presStyleLbl="sibTrans2D1" presStyleIdx="0" presStyleCnt="0"/>
      <dgm:spPr/>
    </dgm:pt>
    <dgm:pt modelId="{D55E37A2-B304-490E-8199-A8ECF9BA2B61}" type="pres">
      <dgm:prSet presAssocID="{526CBCDD-8A30-44CC-A484-A54898812297}" presName="compNode" presStyleCnt="0"/>
      <dgm:spPr/>
    </dgm:pt>
    <dgm:pt modelId="{98BBB05C-0719-4828-9E2B-57A215AE3CA7}" type="pres">
      <dgm:prSet presAssocID="{526CBCDD-8A30-44CC-A484-A54898812297}" presName="iconBgRect" presStyleLbl="bgShp" presStyleIdx="1" presStyleCnt="4"/>
      <dgm:spPr/>
    </dgm:pt>
    <dgm:pt modelId="{44F26872-4BE2-4622-82EB-AB5B6700EC2C}" type="pres">
      <dgm:prSet presAssocID="{526CBCDD-8A30-44CC-A484-A548988122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02D286F-826A-429E-B977-41E3C3D210A9}" type="pres">
      <dgm:prSet presAssocID="{526CBCDD-8A30-44CC-A484-A54898812297}" presName="spaceRect" presStyleCnt="0"/>
      <dgm:spPr/>
    </dgm:pt>
    <dgm:pt modelId="{84A6A7AA-7B35-42DD-87C6-9685E51B28DC}" type="pres">
      <dgm:prSet presAssocID="{526CBCDD-8A30-44CC-A484-A54898812297}" presName="textRect" presStyleLbl="revTx" presStyleIdx="1" presStyleCnt="4">
        <dgm:presLayoutVars>
          <dgm:chMax val="1"/>
          <dgm:chPref val="1"/>
        </dgm:presLayoutVars>
      </dgm:prSet>
      <dgm:spPr/>
    </dgm:pt>
    <dgm:pt modelId="{8EE58B09-CE0C-4101-90D9-18CCF01ED2CC}" type="pres">
      <dgm:prSet presAssocID="{E3B245BB-CE51-482F-ACBB-8E43A48B6865}" presName="sibTrans" presStyleLbl="sibTrans2D1" presStyleIdx="0" presStyleCnt="0"/>
      <dgm:spPr/>
    </dgm:pt>
    <dgm:pt modelId="{A232FC7A-B054-42FE-BB25-A47E387D4002}" type="pres">
      <dgm:prSet presAssocID="{848C9F5D-9AC1-402F-9519-12A116DF605E}" presName="compNode" presStyleCnt="0"/>
      <dgm:spPr/>
    </dgm:pt>
    <dgm:pt modelId="{6AA26E78-1379-4D7A-B6B9-739DDD69CC78}" type="pres">
      <dgm:prSet presAssocID="{848C9F5D-9AC1-402F-9519-12A116DF605E}" presName="iconBgRect" presStyleLbl="bgShp" presStyleIdx="2" presStyleCnt="4"/>
      <dgm:spPr/>
    </dgm:pt>
    <dgm:pt modelId="{9477D444-8F35-4DCB-9A95-7D2BFFFC25FC}" type="pres">
      <dgm:prSet presAssocID="{848C9F5D-9AC1-402F-9519-12A116DF60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63644B56-E817-4A89-A28B-180F3E5FA2CF}" type="pres">
      <dgm:prSet presAssocID="{848C9F5D-9AC1-402F-9519-12A116DF605E}" presName="spaceRect" presStyleCnt="0"/>
      <dgm:spPr/>
    </dgm:pt>
    <dgm:pt modelId="{62508E6A-44F3-4312-8591-F5C127613F59}" type="pres">
      <dgm:prSet presAssocID="{848C9F5D-9AC1-402F-9519-12A116DF605E}" presName="textRect" presStyleLbl="revTx" presStyleIdx="2" presStyleCnt="4">
        <dgm:presLayoutVars>
          <dgm:chMax val="1"/>
          <dgm:chPref val="1"/>
        </dgm:presLayoutVars>
      </dgm:prSet>
      <dgm:spPr/>
    </dgm:pt>
    <dgm:pt modelId="{221FC0C8-CE02-4B14-9AD7-06E22BA275D0}" type="pres">
      <dgm:prSet presAssocID="{7CE94857-524B-4B95-954C-8BBBB28D2BE7}" presName="sibTrans" presStyleLbl="sibTrans2D1" presStyleIdx="0" presStyleCnt="0"/>
      <dgm:spPr/>
    </dgm:pt>
    <dgm:pt modelId="{EAC8F0E2-FEC8-4CF2-B85F-AD49A9FFCC7D}" type="pres">
      <dgm:prSet presAssocID="{85CEBF38-12F8-4BF6-87D7-38BBC31D5D67}" presName="compNode" presStyleCnt="0"/>
      <dgm:spPr/>
    </dgm:pt>
    <dgm:pt modelId="{269D36EA-C71E-4DA8-8AA1-ABD234C887F7}" type="pres">
      <dgm:prSet presAssocID="{85CEBF38-12F8-4BF6-87D7-38BBC31D5D67}" presName="iconBgRect" presStyleLbl="bgShp" presStyleIdx="3" presStyleCnt="4"/>
      <dgm:spPr/>
    </dgm:pt>
    <dgm:pt modelId="{A575C34A-434A-4E7E-B14B-33F50B8FB898}" type="pres">
      <dgm:prSet presAssocID="{85CEBF38-12F8-4BF6-87D7-38BBC31D5D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7E74185-428B-42D2-B64C-A285FED53FD0}" type="pres">
      <dgm:prSet presAssocID="{85CEBF38-12F8-4BF6-87D7-38BBC31D5D67}" presName="spaceRect" presStyleCnt="0"/>
      <dgm:spPr/>
    </dgm:pt>
    <dgm:pt modelId="{89AB914D-5ED5-4E9B-8305-8D804FD65A32}" type="pres">
      <dgm:prSet presAssocID="{85CEBF38-12F8-4BF6-87D7-38BBC31D5D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566BA26-28C0-42D6-BCC9-EB967B639F8F}" type="presOf" srcId="{86C52BCD-5845-4F6A-9351-6EB87E344504}" destId="{DB61FC00-A45B-42DB-88EA-7E313F047951}" srcOrd="0" destOrd="0" presId="urn:microsoft.com/office/officeart/2018/2/layout/IconCircleList"/>
    <dgm:cxn modelId="{CAF55B65-F938-4086-853E-CEBABDE48F20}" type="presOf" srcId="{C35D9BC5-9AF9-453A-8B64-6A8B42962274}" destId="{64215CFB-02F2-4580-BE61-58A97FD0A7E7}" srcOrd="0" destOrd="0" presId="urn:microsoft.com/office/officeart/2018/2/layout/IconCircleList"/>
    <dgm:cxn modelId="{08DBD647-2206-48C3-9C2E-4BD02E4F260D}" type="presOf" srcId="{848C9F5D-9AC1-402F-9519-12A116DF605E}" destId="{62508E6A-44F3-4312-8591-F5C127613F59}" srcOrd="0" destOrd="0" presId="urn:microsoft.com/office/officeart/2018/2/layout/IconCircleList"/>
    <dgm:cxn modelId="{8586A74C-9E72-4F74-BABE-085B65C7A30D}" srcId="{969DE0CE-6717-47A7-8F47-DFBB0AADDECC}" destId="{85CEBF38-12F8-4BF6-87D7-38BBC31D5D67}" srcOrd="3" destOrd="0" parTransId="{8259FBB4-4331-40B4-812F-87E6D9BB8BF7}" sibTransId="{9DB625DE-3D85-4D06-8908-1B134917BF22}"/>
    <dgm:cxn modelId="{35193D54-AC34-4134-B907-A44699CEED78}" srcId="{969DE0CE-6717-47A7-8F47-DFBB0AADDECC}" destId="{848C9F5D-9AC1-402F-9519-12A116DF605E}" srcOrd="2" destOrd="0" parTransId="{EF5F1257-6D93-4271-99B2-315A8720D744}" sibTransId="{7CE94857-524B-4B95-954C-8BBBB28D2BE7}"/>
    <dgm:cxn modelId="{5F611776-066A-4B93-9882-A9B767BD2747}" type="presOf" srcId="{85CEBF38-12F8-4BF6-87D7-38BBC31D5D67}" destId="{89AB914D-5ED5-4E9B-8305-8D804FD65A32}" srcOrd="0" destOrd="0" presId="urn:microsoft.com/office/officeart/2018/2/layout/IconCircleList"/>
    <dgm:cxn modelId="{4F25E382-BCBE-4C5D-AA9A-C0DE3C1FCFFE}" type="presOf" srcId="{E3B245BB-CE51-482F-ACBB-8E43A48B6865}" destId="{8EE58B09-CE0C-4101-90D9-18CCF01ED2CC}" srcOrd="0" destOrd="0" presId="urn:microsoft.com/office/officeart/2018/2/layout/IconCircleList"/>
    <dgm:cxn modelId="{26F3329A-F870-4D10-8D9D-C7D4797EE221}" srcId="{969DE0CE-6717-47A7-8F47-DFBB0AADDECC}" destId="{526CBCDD-8A30-44CC-A484-A54898812297}" srcOrd="1" destOrd="0" parTransId="{0A1F4788-8DC3-43AB-B132-85DCB91608A4}" sibTransId="{E3B245BB-CE51-482F-ACBB-8E43A48B6865}"/>
    <dgm:cxn modelId="{F0B5EEAD-1BD2-408F-B7A8-886BD5D0A6AE}" type="presOf" srcId="{969DE0CE-6717-47A7-8F47-DFBB0AADDECC}" destId="{A549530F-B394-4514-98F5-11069815E943}" srcOrd="0" destOrd="0" presId="urn:microsoft.com/office/officeart/2018/2/layout/IconCircleList"/>
    <dgm:cxn modelId="{14CB05D2-4F54-46B0-8DD7-19D3D8C86880}" srcId="{969DE0CE-6717-47A7-8F47-DFBB0AADDECC}" destId="{86C52BCD-5845-4F6A-9351-6EB87E344504}" srcOrd="0" destOrd="0" parTransId="{5AB5743D-D19B-4CA5-B42F-5A9A2D538B84}" sibTransId="{C35D9BC5-9AF9-453A-8B64-6A8B42962274}"/>
    <dgm:cxn modelId="{E8D151D5-59CA-4288-B76F-E2F7D06DC1F9}" type="presOf" srcId="{526CBCDD-8A30-44CC-A484-A54898812297}" destId="{84A6A7AA-7B35-42DD-87C6-9685E51B28DC}" srcOrd="0" destOrd="0" presId="urn:microsoft.com/office/officeart/2018/2/layout/IconCircleList"/>
    <dgm:cxn modelId="{D1F110ED-80A2-418E-8BBC-B524822B85FB}" type="presOf" srcId="{7CE94857-524B-4B95-954C-8BBBB28D2BE7}" destId="{221FC0C8-CE02-4B14-9AD7-06E22BA275D0}" srcOrd="0" destOrd="0" presId="urn:microsoft.com/office/officeart/2018/2/layout/IconCircleList"/>
    <dgm:cxn modelId="{4C731A9F-E953-463D-85FC-ED3DD1613E79}" type="presParOf" srcId="{A549530F-B394-4514-98F5-11069815E943}" destId="{E2A27135-C3E0-40BA-9EB2-97E649E5A8B2}" srcOrd="0" destOrd="0" presId="urn:microsoft.com/office/officeart/2018/2/layout/IconCircleList"/>
    <dgm:cxn modelId="{8BB751A6-807F-408C-B1D0-17CEED6374F8}" type="presParOf" srcId="{E2A27135-C3E0-40BA-9EB2-97E649E5A8B2}" destId="{77B2C5BB-1B72-4DD8-874A-04E897D030D2}" srcOrd="0" destOrd="0" presId="urn:microsoft.com/office/officeart/2018/2/layout/IconCircleList"/>
    <dgm:cxn modelId="{48167DEC-A120-42D6-9F05-8FE9C70BAB68}" type="presParOf" srcId="{77B2C5BB-1B72-4DD8-874A-04E897D030D2}" destId="{507D649E-8CEC-43C4-9EF9-8B4F06AFFFB5}" srcOrd="0" destOrd="0" presId="urn:microsoft.com/office/officeart/2018/2/layout/IconCircleList"/>
    <dgm:cxn modelId="{A00669C3-2BBE-4618-AA24-9AFD43CF762F}" type="presParOf" srcId="{77B2C5BB-1B72-4DD8-874A-04E897D030D2}" destId="{53C76700-3D43-4B66-8A77-7CA89E79C5DC}" srcOrd="1" destOrd="0" presId="urn:microsoft.com/office/officeart/2018/2/layout/IconCircleList"/>
    <dgm:cxn modelId="{E29E1992-84A9-4724-AD6D-7F7187E63AFE}" type="presParOf" srcId="{77B2C5BB-1B72-4DD8-874A-04E897D030D2}" destId="{85598A79-F26B-4911-B665-9ABC9A8F3A88}" srcOrd="2" destOrd="0" presId="urn:microsoft.com/office/officeart/2018/2/layout/IconCircleList"/>
    <dgm:cxn modelId="{0E322C96-18D2-4805-B536-0ED2B05BB782}" type="presParOf" srcId="{77B2C5BB-1B72-4DD8-874A-04E897D030D2}" destId="{DB61FC00-A45B-42DB-88EA-7E313F047951}" srcOrd="3" destOrd="0" presId="urn:microsoft.com/office/officeart/2018/2/layout/IconCircleList"/>
    <dgm:cxn modelId="{5EA9DDB5-8333-4282-85FF-56F817E0CA49}" type="presParOf" srcId="{E2A27135-C3E0-40BA-9EB2-97E649E5A8B2}" destId="{64215CFB-02F2-4580-BE61-58A97FD0A7E7}" srcOrd="1" destOrd="0" presId="urn:microsoft.com/office/officeart/2018/2/layout/IconCircleList"/>
    <dgm:cxn modelId="{1FF3903A-B8C8-4AD8-8508-1F5751A11C67}" type="presParOf" srcId="{E2A27135-C3E0-40BA-9EB2-97E649E5A8B2}" destId="{D55E37A2-B304-490E-8199-A8ECF9BA2B61}" srcOrd="2" destOrd="0" presId="urn:microsoft.com/office/officeart/2018/2/layout/IconCircleList"/>
    <dgm:cxn modelId="{CC482E8B-65B1-46D4-8524-B948EFFF0898}" type="presParOf" srcId="{D55E37A2-B304-490E-8199-A8ECF9BA2B61}" destId="{98BBB05C-0719-4828-9E2B-57A215AE3CA7}" srcOrd="0" destOrd="0" presId="urn:microsoft.com/office/officeart/2018/2/layout/IconCircleList"/>
    <dgm:cxn modelId="{AAB388A7-CC56-4335-9857-50F2EB99B89A}" type="presParOf" srcId="{D55E37A2-B304-490E-8199-A8ECF9BA2B61}" destId="{44F26872-4BE2-4622-82EB-AB5B6700EC2C}" srcOrd="1" destOrd="0" presId="urn:microsoft.com/office/officeart/2018/2/layout/IconCircleList"/>
    <dgm:cxn modelId="{16E73C1F-980A-493C-9C38-80C59D4D7F5D}" type="presParOf" srcId="{D55E37A2-B304-490E-8199-A8ECF9BA2B61}" destId="{D02D286F-826A-429E-B977-41E3C3D210A9}" srcOrd="2" destOrd="0" presId="urn:microsoft.com/office/officeart/2018/2/layout/IconCircleList"/>
    <dgm:cxn modelId="{9B7D2868-91C4-4E03-89CE-2B0EA614E63D}" type="presParOf" srcId="{D55E37A2-B304-490E-8199-A8ECF9BA2B61}" destId="{84A6A7AA-7B35-42DD-87C6-9685E51B28DC}" srcOrd="3" destOrd="0" presId="urn:microsoft.com/office/officeart/2018/2/layout/IconCircleList"/>
    <dgm:cxn modelId="{221CD7AF-0FBF-4B24-B72A-7F7D7417647D}" type="presParOf" srcId="{E2A27135-C3E0-40BA-9EB2-97E649E5A8B2}" destId="{8EE58B09-CE0C-4101-90D9-18CCF01ED2CC}" srcOrd="3" destOrd="0" presId="urn:microsoft.com/office/officeart/2018/2/layout/IconCircleList"/>
    <dgm:cxn modelId="{A8304CCB-AC1C-403E-9224-9953B4939984}" type="presParOf" srcId="{E2A27135-C3E0-40BA-9EB2-97E649E5A8B2}" destId="{A232FC7A-B054-42FE-BB25-A47E387D4002}" srcOrd="4" destOrd="0" presId="urn:microsoft.com/office/officeart/2018/2/layout/IconCircleList"/>
    <dgm:cxn modelId="{613C1A1C-B2BB-4780-932A-A8DE853C697A}" type="presParOf" srcId="{A232FC7A-B054-42FE-BB25-A47E387D4002}" destId="{6AA26E78-1379-4D7A-B6B9-739DDD69CC78}" srcOrd="0" destOrd="0" presId="urn:microsoft.com/office/officeart/2018/2/layout/IconCircleList"/>
    <dgm:cxn modelId="{7DE3C3D8-F5A5-451C-BB47-178482972FE1}" type="presParOf" srcId="{A232FC7A-B054-42FE-BB25-A47E387D4002}" destId="{9477D444-8F35-4DCB-9A95-7D2BFFFC25FC}" srcOrd="1" destOrd="0" presId="urn:microsoft.com/office/officeart/2018/2/layout/IconCircleList"/>
    <dgm:cxn modelId="{5CEF3B11-627D-44A1-9C31-E4FFDD8E7D5B}" type="presParOf" srcId="{A232FC7A-B054-42FE-BB25-A47E387D4002}" destId="{63644B56-E817-4A89-A28B-180F3E5FA2CF}" srcOrd="2" destOrd="0" presId="urn:microsoft.com/office/officeart/2018/2/layout/IconCircleList"/>
    <dgm:cxn modelId="{BE6CE7FB-0F91-49C3-A05F-85C93D706E4F}" type="presParOf" srcId="{A232FC7A-B054-42FE-BB25-A47E387D4002}" destId="{62508E6A-44F3-4312-8591-F5C127613F59}" srcOrd="3" destOrd="0" presId="urn:microsoft.com/office/officeart/2018/2/layout/IconCircleList"/>
    <dgm:cxn modelId="{7D3E1990-85A7-49B3-8FDA-C052D5B6310E}" type="presParOf" srcId="{E2A27135-C3E0-40BA-9EB2-97E649E5A8B2}" destId="{221FC0C8-CE02-4B14-9AD7-06E22BA275D0}" srcOrd="5" destOrd="0" presId="urn:microsoft.com/office/officeart/2018/2/layout/IconCircleList"/>
    <dgm:cxn modelId="{68BC2E61-23C7-480F-BC9C-2D1CB80ACD9B}" type="presParOf" srcId="{E2A27135-C3E0-40BA-9EB2-97E649E5A8B2}" destId="{EAC8F0E2-FEC8-4CF2-B85F-AD49A9FFCC7D}" srcOrd="6" destOrd="0" presId="urn:microsoft.com/office/officeart/2018/2/layout/IconCircleList"/>
    <dgm:cxn modelId="{B3EBD382-9215-4738-99D1-CBD6AE679F92}" type="presParOf" srcId="{EAC8F0E2-FEC8-4CF2-B85F-AD49A9FFCC7D}" destId="{269D36EA-C71E-4DA8-8AA1-ABD234C887F7}" srcOrd="0" destOrd="0" presId="urn:microsoft.com/office/officeart/2018/2/layout/IconCircleList"/>
    <dgm:cxn modelId="{6639CAD5-1C6D-4712-AB16-AE73CC9D2154}" type="presParOf" srcId="{EAC8F0E2-FEC8-4CF2-B85F-AD49A9FFCC7D}" destId="{A575C34A-434A-4E7E-B14B-33F50B8FB898}" srcOrd="1" destOrd="0" presId="urn:microsoft.com/office/officeart/2018/2/layout/IconCircleList"/>
    <dgm:cxn modelId="{A09FD13F-4871-4230-B660-BB638856ADA3}" type="presParOf" srcId="{EAC8F0E2-FEC8-4CF2-B85F-AD49A9FFCC7D}" destId="{37E74185-428B-42D2-B64C-A285FED53FD0}" srcOrd="2" destOrd="0" presId="urn:microsoft.com/office/officeart/2018/2/layout/IconCircleList"/>
    <dgm:cxn modelId="{A4C7F5E3-65DA-4478-85EA-9AC3C324F57A}" type="presParOf" srcId="{EAC8F0E2-FEC8-4CF2-B85F-AD49A9FFCC7D}" destId="{89AB914D-5ED5-4E9B-8305-8D804FD65A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326D23-B3F2-4CDC-993B-93A5352446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CD19139-09F2-47C5-91F6-856C8D67D9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Manual &amp; Automation Testing.</a:t>
          </a:r>
          <a:endParaRPr lang="en-US"/>
        </a:p>
      </dgm:t>
    </dgm:pt>
    <dgm:pt modelId="{E8C902FA-38ED-4DEA-AD7D-3B04B531F17C}" type="parTrans" cxnId="{046E4AD4-3081-46C6-9D56-59BED3AB274C}">
      <dgm:prSet/>
      <dgm:spPr/>
      <dgm:t>
        <a:bodyPr/>
        <a:lstStyle/>
        <a:p>
          <a:endParaRPr lang="en-US"/>
        </a:p>
      </dgm:t>
    </dgm:pt>
    <dgm:pt modelId="{FE2408A2-4074-429B-AAFF-BD6E3A251F2E}" type="sibTrans" cxnId="{046E4AD4-3081-46C6-9D56-59BED3AB274C}">
      <dgm:prSet/>
      <dgm:spPr/>
      <dgm:t>
        <a:bodyPr/>
        <a:lstStyle/>
        <a:p>
          <a:endParaRPr lang="en-US"/>
        </a:p>
      </dgm:t>
    </dgm:pt>
    <dgm:pt modelId="{0EB85BA4-6A2B-470A-91F4-83887D273A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CI/CD integration with Jenkins.</a:t>
          </a:r>
          <a:endParaRPr lang="en-US"/>
        </a:p>
      </dgm:t>
    </dgm:pt>
    <dgm:pt modelId="{1F4E1C3B-60EC-48BE-9E59-1E3710ABDAAC}" type="parTrans" cxnId="{6EE10B07-6E2C-47F4-B0A2-0EB5EF749CC7}">
      <dgm:prSet/>
      <dgm:spPr/>
      <dgm:t>
        <a:bodyPr/>
        <a:lstStyle/>
        <a:p>
          <a:endParaRPr lang="en-US"/>
        </a:p>
      </dgm:t>
    </dgm:pt>
    <dgm:pt modelId="{13B3450B-A276-4746-9163-01960EE3002D}" type="sibTrans" cxnId="{6EE10B07-6E2C-47F4-B0A2-0EB5EF749CC7}">
      <dgm:prSet/>
      <dgm:spPr/>
      <dgm:t>
        <a:bodyPr/>
        <a:lstStyle/>
        <a:p>
          <a:endParaRPr lang="en-US"/>
        </a:p>
      </dgm:t>
    </dgm:pt>
    <dgm:pt modelId="{A20BDC04-C2DA-4CBB-B1F3-213ECADA50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Agile tracking with Jira &amp; Zephyr.</a:t>
          </a:r>
          <a:endParaRPr lang="en-US"/>
        </a:p>
      </dgm:t>
    </dgm:pt>
    <dgm:pt modelId="{B47A8A6B-5133-40E8-BBBD-E0D520991DB9}" type="parTrans" cxnId="{5A640F9D-3B29-4FD4-BAB0-19E6CDBFF1E0}">
      <dgm:prSet/>
      <dgm:spPr/>
      <dgm:t>
        <a:bodyPr/>
        <a:lstStyle/>
        <a:p>
          <a:endParaRPr lang="en-US"/>
        </a:p>
      </dgm:t>
    </dgm:pt>
    <dgm:pt modelId="{3D386E14-29E9-46B9-B09C-FF49679D7D71}" type="sibTrans" cxnId="{5A640F9D-3B29-4FD4-BAB0-19E6CDBFF1E0}">
      <dgm:prSet/>
      <dgm:spPr/>
      <dgm:t>
        <a:bodyPr/>
        <a:lstStyle/>
        <a:p>
          <a:endParaRPr lang="en-US"/>
        </a:p>
      </dgm:t>
    </dgm:pt>
    <dgm:pt modelId="{502831DB-50B9-4C8D-A485-96E1463504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Scalable automation framework in Java &amp; Selenium.</a:t>
          </a:r>
          <a:endParaRPr lang="en-US"/>
        </a:p>
      </dgm:t>
    </dgm:pt>
    <dgm:pt modelId="{6556E679-F71C-4155-A263-DE9F314BD720}" type="parTrans" cxnId="{A089A9EE-6429-4237-A417-B003F1E7502E}">
      <dgm:prSet/>
      <dgm:spPr/>
      <dgm:t>
        <a:bodyPr/>
        <a:lstStyle/>
        <a:p>
          <a:endParaRPr lang="en-US"/>
        </a:p>
      </dgm:t>
    </dgm:pt>
    <dgm:pt modelId="{D3C45393-BECB-42D3-8E4F-C5870FCA5536}" type="sibTrans" cxnId="{A089A9EE-6429-4237-A417-B003F1E7502E}">
      <dgm:prSet/>
      <dgm:spPr/>
      <dgm:t>
        <a:bodyPr/>
        <a:lstStyle/>
        <a:p>
          <a:endParaRPr lang="en-US"/>
        </a:p>
      </dgm:t>
    </dgm:pt>
    <dgm:pt modelId="{E6613401-79A5-47D9-8F5C-512BC0596087}" type="pres">
      <dgm:prSet presAssocID="{90326D23-B3F2-4CDC-993B-93A53524465D}" presName="root" presStyleCnt="0">
        <dgm:presLayoutVars>
          <dgm:dir/>
          <dgm:resizeHandles val="exact"/>
        </dgm:presLayoutVars>
      </dgm:prSet>
      <dgm:spPr/>
    </dgm:pt>
    <dgm:pt modelId="{B0EC78B7-CE23-4B2F-BD8D-F824B52037E6}" type="pres">
      <dgm:prSet presAssocID="{7CD19139-09F2-47C5-91F6-856C8D67D9EA}" presName="compNode" presStyleCnt="0"/>
      <dgm:spPr/>
    </dgm:pt>
    <dgm:pt modelId="{907F4E34-D04B-4A40-B80C-DEAE10CD1146}" type="pres">
      <dgm:prSet presAssocID="{7CD19139-09F2-47C5-91F6-856C8D67D9EA}" presName="iconBgRect" presStyleLbl="bgShp" presStyleIdx="0" presStyleCnt="4"/>
      <dgm:spPr/>
    </dgm:pt>
    <dgm:pt modelId="{E05BADA1-4D37-4863-836B-B6CA1F4BB05A}" type="pres">
      <dgm:prSet presAssocID="{7CD19139-09F2-47C5-91F6-856C8D67D9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FA41717-CB4E-43F1-8FDB-577E1D518726}" type="pres">
      <dgm:prSet presAssocID="{7CD19139-09F2-47C5-91F6-856C8D67D9EA}" presName="spaceRect" presStyleCnt="0"/>
      <dgm:spPr/>
    </dgm:pt>
    <dgm:pt modelId="{4F37B6A9-215B-4E02-B577-464905D97998}" type="pres">
      <dgm:prSet presAssocID="{7CD19139-09F2-47C5-91F6-856C8D67D9EA}" presName="textRect" presStyleLbl="revTx" presStyleIdx="0" presStyleCnt="4">
        <dgm:presLayoutVars>
          <dgm:chMax val="1"/>
          <dgm:chPref val="1"/>
        </dgm:presLayoutVars>
      </dgm:prSet>
      <dgm:spPr/>
    </dgm:pt>
    <dgm:pt modelId="{8FA65D54-4C64-416F-872B-030212C8527F}" type="pres">
      <dgm:prSet presAssocID="{FE2408A2-4074-429B-AAFF-BD6E3A251F2E}" presName="sibTrans" presStyleCnt="0"/>
      <dgm:spPr/>
    </dgm:pt>
    <dgm:pt modelId="{83B37D96-2B31-4C15-BA4E-8E45C5A4F454}" type="pres">
      <dgm:prSet presAssocID="{0EB85BA4-6A2B-470A-91F4-83887D273A79}" presName="compNode" presStyleCnt="0"/>
      <dgm:spPr/>
    </dgm:pt>
    <dgm:pt modelId="{70CFB1F1-6119-4C78-A2C7-799CFBB6E1EC}" type="pres">
      <dgm:prSet presAssocID="{0EB85BA4-6A2B-470A-91F4-83887D273A79}" presName="iconBgRect" presStyleLbl="bgShp" presStyleIdx="1" presStyleCnt="4"/>
      <dgm:spPr/>
    </dgm:pt>
    <dgm:pt modelId="{912D5345-650A-4FBF-AA02-BCB9C7A45464}" type="pres">
      <dgm:prSet presAssocID="{0EB85BA4-6A2B-470A-91F4-83887D273A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449C2569-B845-4115-9007-01779FCFBA40}" type="pres">
      <dgm:prSet presAssocID="{0EB85BA4-6A2B-470A-91F4-83887D273A79}" presName="spaceRect" presStyleCnt="0"/>
      <dgm:spPr/>
    </dgm:pt>
    <dgm:pt modelId="{487B3E5C-A700-47FA-B784-BB0B2D3E06E9}" type="pres">
      <dgm:prSet presAssocID="{0EB85BA4-6A2B-470A-91F4-83887D273A79}" presName="textRect" presStyleLbl="revTx" presStyleIdx="1" presStyleCnt="4">
        <dgm:presLayoutVars>
          <dgm:chMax val="1"/>
          <dgm:chPref val="1"/>
        </dgm:presLayoutVars>
      </dgm:prSet>
      <dgm:spPr/>
    </dgm:pt>
    <dgm:pt modelId="{B9A83252-5592-4CD2-9ABB-6CE6992764E4}" type="pres">
      <dgm:prSet presAssocID="{13B3450B-A276-4746-9163-01960EE3002D}" presName="sibTrans" presStyleCnt="0"/>
      <dgm:spPr/>
    </dgm:pt>
    <dgm:pt modelId="{C3E4A6EC-1F75-43C6-B469-3DD5BC55C47F}" type="pres">
      <dgm:prSet presAssocID="{A20BDC04-C2DA-4CBB-B1F3-213ECADA50C0}" presName="compNode" presStyleCnt="0"/>
      <dgm:spPr/>
    </dgm:pt>
    <dgm:pt modelId="{6DC70CE4-5851-4AA2-9E07-B498F42B7D83}" type="pres">
      <dgm:prSet presAssocID="{A20BDC04-C2DA-4CBB-B1F3-213ECADA50C0}" presName="iconBgRect" presStyleLbl="bgShp" presStyleIdx="2" presStyleCnt="4"/>
      <dgm:spPr/>
    </dgm:pt>
    <dgm:pt modelId="{908E0316-9408-49A6-BCD8-8F5FE32E079D}" type="pres">
      <dgm:prSet presAssocID="{A20BDC04-C2DA-4CBB-B1F3-213ECADA50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8404EBA-6AD3-46B2-AE4E-DEB505C1C8F2}" type="pres">
      <dgm:prSet presAssocID="{A20BDC04-C2DA-4CBB-B1F3-213ECADA50C0}" presName="spaceRect" presStyleCnt="0"/>
      <dgm:spPr/>
    </dgm:pt>
    <dgm:pt modelId="{8DDD4FE5-81FE-46E9-86E7-642704B65673}" type="pres">
      <dgm:prSet presAssocID="{A20BDC04-C2DA-4CBB-B1F3-213ECADA50C0}" presName="textRect" presStyleLbl="revTx" presStyleIdx="2" presStyleCnt="4">
        <dgm:presLayoutVars>
          <dgm:chMax val="1"/>
          <dgm:chPref val="1"/>
        </dgm:presLayoutVars>
      </dgm:prSet>
      <dgm:spPr/>
    </dgm:pt>
    <dgm:pt modelId="{A5305E28-1316-4F96-932F-44E76CC8234C}" type="pres">
      <dgm:prSet presAssocID="{3D386E14-29E9-46B9-B09C-FF49679D7D71}" presName="sibTrans" presStyleCnt="0"/>
      <dgm:spPr/>
    </dgm:pt>
    <dgm:pt modelId="{1F3DE756-E2E8-4E6A-950F-BDED3982C0B0}" type="pres">
      <dgm:prSet presAssocID="{502831DB-50B9-4C8D-A485-96E146350419}" presName="compNode" presStyleCnt="0"/>
      <dgm:spPr/>
    </dgm:pt>
    <dgm:pt modelId="{B1907F8F-0308-41E8-83F8-30FEA66EBCB8}" type="pres">
      <dgm:prSet presAssocID="{502831DB-50B9-4C8D-A485-96E146350419}" presName="iconBgRect" presStyleLbl="bgShp" presStyleIdx="3" presStyleCnt="4"/>
      <dgm:spPr/>
    </dgm:pt>
    <dgm:pt modelId="{50071E2E-8A99-4175-A2C6-9A805047288F}" type="pres">
      <dgm:prSet presAssocID="{502831DB-50B9-4C8D-A485-96E1463504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2903D5B-E2A3-48E0-A574-016511265FB6}" type="pres">
      <dgm:prSet presAssocID="{502831DB-50B9-4C8D-A485-96E146350419}" presName="spaceRect" presStyleCnt="0"/>
      <dgm:spPr/>
    </dgm:pt>
    <dgm:pt modelId="{90AB43CC-27C3-4ED0-8DF8-6F89A3412EFA}" type="pres">
      <dgm:prSet presAssocID="{502831DB-50B9-4C8D-A485-96E14635041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210F404-9AC5-4E5D-BB31-43BF60375487}" type="presOf" srcId="{A20BDC04-C2DA-4CBB-B1F3-213ECADA50C0}" destId="{8DDD4FE5-81FE-46E9-86E7-642704B65673}" srcOrd="0" destOrd="0" presId="urn:microsoft.com/office/officeart/2018/5/layout/IconCircleLabelList"/>
    <dgm:cxn modelId="{6EE10B07-6E2C-47F4-B0A2-0EB5EF749CC7}" srcId="{90326D23-B3F2-4CDC-993B-93A53524465D}" destId="{0EB85BA4-6A2B-470A-91F4-83887D273A79}" srcOrd="1" destOrd="0" parTransId="{1F4E1C3B-60EC-48BE-9E59-1E3710ABDAAC}" sibTransId="{13B3450B-A276-4746-9163-01960EE3002D}"/>
    <dgm:cxn modelId="{7BAB0A0D-DDC7-44E6-8CAA-D6FBB514BFC4}" type="presOf" srcId="{90326D23-B3F2-4CDC-993B-93A53524465D}" destId="{E6613401-79A5-47D9-8F5C-512BC0596087}" srcOrd="0" destOrd="0" presId="urn:microsoft.com/office/officeart/2018/5/layout/IconCircleLabelList"/>
    <dgm:cxn modelId="{A7F7FF18-CC18-45B7-BFB3-2B7330638819}" type="presOf" srcId="{502831DB-50B9-4C8D-A485-96E146350419}" destId="{90AB43CC-27C3-4ED0-8DF8-6F89A3412EFA}" srcOrd="0" destOrd="0" presId="urn:microsoft.com/office/officeart/2018/5/layout/IconCircleLabelList"/>
    <dgm:cxn modelId="{03D2151B-C1C3-47D4-BD34-E3A72E27C39A}" type="presOf" srcId="{7CD19139-09F2-47C5-91F6-856C8D67D9EA}" destId="{4F37B6A9-215B-4E02-B577-464905D97998}" srcOrd="0" destOrd="0" presId="urn:microsoft.com/office/officeart/2018/5/layout/IconCircleLabelList"/>
    <dgm:cxn modelId="{3015CC61-A2C7-424A-B178-AE34A1FE8170}" type="presOf" srcId="{0EB85BA4-6A2B-470A-91F4-83887D273A79}" destId="{487B3E5C-A700-47FA-B784-BB0B2D3E06E9}" srcOrd="0" destOrd="0" presId="urn:microsoft.com/office/officeart/2018/5/layout/IconCircleLabelList"/>
    <dgm:cxn modelId="{5A640F9D-3B29-4FD4-BAB0-19E6CDBFF1E0}" srcId="{90326D23-B3F2-4CDC-993B-93A53524465D}" destId="{A20BDC04-C2DA-4CBB-B1F3-213ECADA50C0}" srcOrd="2" destOrd="0" parTransId="{B47A8A6B-5133-40E8-BBBD-E0D520991DB9}" sibTransId="{3D386E14-29E9-46B9-B09C-FF49679D7D71}"/>
    <dgm:cxn modelId="{046E4AD4-3081-46C6-9D56-59BED3AB274C}" srcId="{90326D23-B3F2-4CDC-993B-93A53524465D}" destId="{7CD19139-09F2-47C5-91F6-856C8D67D9EA}" srcOrd="0" destOrd="0" parTransId="{E8C902FA-38ED-4DEA-AD7D-3B04B531F17C}" sibTransId="{FE2408A2-4074-429B-AAFF-BD6E3A251F2E}"/>
    <dgm:cxn modelId="{A089A9EE-6429-4237-A417-B003F1E7502E}" srcId="{90326D23-B3F2-4CDC-993B-93A53524465D}" destId="{502831DB-50B9-4C8D-A485-96E146350419}" srcOrd="3" destOrd="0" parTransId="{6556E679-F71C-4155-A263-DE9F314BD720}" sibTransId="{D3C45393-BECB-42D3-8E4F-C5870FCA5536}"/>
    <dgm:cxn modelId="{21B5FB19-1DFF-403A-8B05-0F39CFD66B2C}" type="presParOf" srcId="{E6613401-79A5-47D9-8F5C-512BC0596087}" destId="{B0EC78B7-CE23-4B2F-BD8D-F824B52037E6}" srcOrd="0" destOrd="0" presId="urn:microsoft.com/office/officeart/2018/5/layout/IconCircleLabelList"/>
    <dgm:cxn modelId="{5FCDBAAC-ACB0-48B5-8669-40B4321AD857}" type="presParOf" srcId="{B0EC78B7-CE23-4B2F-BD8D-F824B52037E6}" destId="{907F4E34-D04B-4A40-B80C-DEAE10CD1146}" srcOrd="0" destOrd="0" presId="urn:microsoft.com/office/officeart/2018/5/layout/IconCircleLabelList"/>
    <dgm:cxn modelId="{E4467E80-9D76-44D1-AAA2-45D409D79E1B}" type="presParOf" srcId="{B0EC78B7-CE23-4B2F-BD8D-F824B52037E6}" destId="{E05BADA1-4D37-4863-836B-B6CA1F4BB05A}" srcOrd="1" destOrd="0" presId="urn:microsoft.com/office/officeart/2018/5/layout/IconCircleLabelList"/>
    <dgm:cxn modelId="{4CCF170F-28D4-4676-A3AC-B3B4997A5316}" type="presParOf" srcId="{B0EC78B7-CE23-4B2F-BD8D-F824B52037E6}" destId="{FFA41717-CB4E-43F1-8FDB-577E1D518726}" srcOrd="2" destOrd="0" presId="urn:microsoft.com/office/officeart/2018/5/layout/IconCircleLabelList"/>
    <dgm:cxn modelId="{23EFA387-E8E9-49C8-AEB3-D4A9FDFD20EE}" type="presParOf" srcId="{B0EC78B7-CE23-4B2F-BD8D-F824B52037E6}" destId="{4F37B6A9-215B-4E02-B577-464905D97998}" srcOrd="3" destOrd="0" presId="urn:microsoft.com/office/officeart/2018/5/layout/IconCircleLabelList"/>
    <dgm:cxn modelId="{71FEFD69-60AF-49D2-974E-C46CC1DE315F}" type="presParOf" srcId="{E6613401-79A5-47D9-8F5C-512BC0596087}" destId="{8FA65D54-4C64-416F-872B-030212C8527F}" srcOrd="1" destOrd="0" presId="urn:microsoft.com/office/officeart/2018/5/layout/IconCircleLabelList"/>
    <dgm:cxn modelId="{D3BDF297-151D-4BDB-A30D-108346694CE4}" type="presParOf" srcId="{E6613401-79A5-47D9-8F5C-512BC0596087}" destId="{83B37D96-2B31-4C15-BA4E-8E45C5A4F454}" srcOrd="2" destOrd="0" presId="urn:microsoft.com/office/officeart/2018/5/layout/IconCircleLabelList"/>
    <dgm:cxn modelId="{372B39A6-8F44-47BC-AD59-34A13C8800EA}" type="presParOf" srcId="{83B37D96-2B31-4C15-BA4E-8E45C5A4F454}" destId="{70CFB1F1-6119-4C78-A2C7-799CFBB6E1EC}" srcOrd="0" destOrd="0" presId="urn:microsoft.com/office/officeart/2018/5/layout/IconCircleLabelList"/>
    <dgm:cxn modelId="{E5570824-0018-4B0A-9B13-99FEA3318535}" type="presParOf" srcId="{83B37D96-2B31-4C15-BA4E-8E45C5A4F454}" destId="{912D5345-650A-4FBF-AA02-BCB9C7A45464}" srcOrd="1" destOrd="0" presId="urn:microsoft.com/office/officeart/2018/5/layout/IconCircleLabelList"/>
    <dgm:cxn modelId="{CC914045-9F1A-4EDA-8521-863EF9F9E316}" type="presParOf" srcId="{83B37D96-2B31-4C15-BA4E-8E45C5A4F454}" destId="{449C2569-B845-4115-9007-01779FCFBA40}" srcOrd="2" destOrd="0" presId="urn:microsoft.com/office/officeart/2018/5/layout/IconCircleLabelList"/>
    <dgm:cxn modelId="{B4825A21-0708-4742-9AFA-B5DACDAC42B1}" type="presParOf" srcId="{83B37D96-2B31-4C15-BA4E-8E45C5A4F454}" destId="{487B3E5C-A700-47FA-B784-BB0B2D3E06E9}" srcOrd="3" destOrd="0" presId="urn:microsoft.com/office/officeart/2018/5/layout/IconCircleLabelList"/>
    <dgm:cxn modelId="{43BF380B-B7E4-4841-92EB-080737125659}" type="presParOf" srcId="{E6613401-79A5-47D9-8F5C-512BC0596087}" destId="{B9A83252-5592-4CD2-9ABB-6CE6992764E4}" srcOrd="3" destOrd="0" presId="urn:microsoft.com/office/officeart/2018/5/layout/IconCircleLabelList"/>
    <dgm:cxn modelId="{18608B72-8866-4377-B807-86A3D45D1B7A}" type="presParOf" srcId="{E6613401-79A5-47D9-8F5C-512BC0596087}" destId="{C3E4A6EC-1F75-43C6-B469-3DD5BC55C47F}" srcOrd="4" destOrd="0" presId="urn:microsoft.com/office/officeart/2018/5/layout/IconCircleLabelList"/>
    <dgm:cxn modelId="{28BF513B-EB6C-4680-9C31-8728991B42ED}" type="presParOf" srcId="{C3E4A6EC-1F75-43C6-B469-3DD5BC55C47F}" destId="{6DC70CE4-5851-4AA2-9E07-B498F42B7D83}" srcOrd="0" destOrd="0" presId="urn:microsoft.com/office/officeart/2018/5/layout/IconCircleLabelList"/>
    <dgm:cxn modelId="{0F4F846C-AFE3-49DE-9FCF-A8BF997B3583}" type="presParOf" srcId="{C3E4A6EC-1F75-43C6-B469-3DD5BC55C47F}" destId="{908E0316-9408-49A6-BCD8-8F5FE32E079D}" srcOrd="1" destOrd="0" presId="urn:microsoft.com/office/officeart/2018/5/layout/IconCircleLabelList"/>
    <dgm:cxn modelId="{2AC3EE9F-46F6-49F9-94A1-F3EBF40FC634}" type="presParOf" srcId="{C3E4A6EC-1F75-43C6-B469-3DD5BC55C47F}" destId="{38404EBA-6AD3-46B2-AE4E-DEB505C1C8F2}" srcOrd="2" destOrd="0" presId="urn:microsoft.com/office/officeart/2018/5/layout/IconCircleLabelList"/>
    <dgm:cxn modelId="{46AB73CA-C7BB-4978-AF7C-0D891C307F04}" type="presParOf" srcId="{C3E4A6EC-1F75-43C6-B469-3DD5BC55C47F}" destId="{8DDD4FE5-81FE-46E9-86E7-642704B65673}" srcOrd="3" destOrd="0" presId="urn:microsoft.com/office/officeart/2018/5/layout/IconCircleLabelList"/>
    <dgm:cxn modelId="{1970F646-239C-45B2-B0EE-49D6A65BC868}" type="presParOf" srcId="{E6613401-79A5-47D9-8F5C-512BC0596087}" destId="{A5305E28-1316-4F96-932F-44E76CC8234C}" srcOrd="5" destOrd="0" presId="urn:microsoft.com/office/officeart/2018/5/layout/IconCircleLabelList"/>
    <dgm:cxn modelId="{C3AAA91C-A001-4FAD-B664-633B1CA36FBE}" type="presParOf" srcId="{E6613401-79A5-47D9-8F5C-512BC0596087}" destId="{1F3DE756-E2E8-4E6A-950F-BDED3982C0B0}" srcOrd="6" destOrd="0" presId="urn:microsoft.com/office/officeart/2018/5/layout/IconCircleLabelList"/>
    <dgm:cxn modelId="{28084031-1FCC-4E8C-9C65-133DC5BF2317}" type="presParOf" srcId="{1F3DE756-E2E8-4E6A-950F-BDED3982C0B0}" destId="{B1907F8F-0308-41E8-83F8-30FEA66EBCB8}" srcOrd="0" destOrd="0" presId="urn:microsoft.com/office/officeart/2018/5/layout/IconCircleLabelList"/>
    <dgm:cxn modelId="{F60FE019-7688-45FB-A6DD-73A572F47512}" type="presParOf" srcId="{1F3DE756-E2E8-4E6A-950F-BDED3982C0B0}" destId="{50071E2E-8A99-4175-A2C6-9A805047288F}" srcOrd="1" destOrd="0" presId="urn:microsoft.com/office/officeart/2018/5/layout/IconCircleLabelList"/>
    <dgm:cxn modelId="{E7060324-836C-4836-B0F7-E298BA2DB323}" type="presParOf" srcId="{1F3DE756-E2E8-4E6A-950F-BDED3982C0B0}" destId="{22903D5B-E2A3-48E0-A574-016511265FB6}" srcOrd="2" destOrd="0" presId="urn:microsoft.com/office/officeart/2018/5/layout/IconCircleLabelList"/>
    <dgm:cxn modelId="{15062E05-6CF6-4571-9067-7B15993D1844}" type="presParOf" srcId="{1F3DE756-E2E8-4E6A-950F-BDED3982C0B0}" destId="{90AB43CC-27C3-4ED0-8DF8-6F89A3412EF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AD216-C943-4323-B0DE-B5E9CBA23745}">
      <dsp:nvSpPr>
        <dsp:cNvPr id="0" name=""/>
        <dsp:cNvSpPr/>
      </dsp:nvSpPr>
      <dsp:spPr>
        <a:xfrm>
          <a:off x="82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28FF3-79B7-4C39-A1DE-036FEE6C4400}">
      <dsp:nvSpPr>
        <dsp:cNvPr id="0" name=""/>
        <dsp:cNvSpPr/>
      </dsp:nvSpPr>
      <dsp:spPr>
        <a:xfrm>
          <a:off x="33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src/main/java – Page Object Model (POM) classes</a:t>
          </a:r>
          <a:endParaRPr lang="en-US" sz="1500" kern="1200"/>
        </a:p>
      </dsp:txBody>
      <dsp:txXfrm>
        <a:off x="333914" y="2024704"/>
        <a:ext cx="1800000" cy="720000"/>
      </dsp:txXfrm>
    </dsp:sp>
    <dsp:sp modelId="{B12AE5CF-AF6A-4664-878C-ED1E756DEB50}">
      <dsp:nvSpPr>
        <dsp:cNvPr id="0" name=""/>
        <dsp:cNvSpPr/>
      </dsp:nvSpPr>
      <dsp:spPr>
        <a:xfrm>
          <a:off x="2943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38295-D52A-4CDD-9AC1-B15036888DFA}">
      <dsp:nvSpPr>
        <dsp:cNvPr id="0" name=""/>
        <dsp:cNvSpPr/>
      </dsp:nvSpPr>
      <dsp:spPr>
        <a:xfrm>
          <a:off x="2448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src/test/java – TestNG test classes</a:t>
          </a:r>
          <a:endParaRPr lang="en-US" sz="1500" kern="1200"/>
        </a:p>
      </dsp:txBody>
      <dsp:txXfrm>
        <a:off x="2448914" y="2024704"/>
        <a:ext cx="1800000" cy="720000"/>
      </dsp:txXfrm>
    </dsp:sp>
    <dsp:sp modelId="{51932F62-7B57-43A3-AD84-F310D160E304}">
      <dsp:nvSpPr>
        <dsp:cNvPr id="0" name=""/>
        <dsp:cNvSpPr/>
      </dsp:nvSpPr>
      <dsp:spPr>
        <a:xfrm>
          <a:off x="505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6FBCA-FCF0-4254-ACED-455FE249296D}">
      <dsp:nvSpPr>
        <dsp:cNvPr id="0" name=""/>
        <dsp:cNvSpPr/>
      </dsp:nvSpPr>
      <dsp:spPr>
        <a:xfrm>
          <a:off x="456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testng.xml – Suite configuration</a:t>
          </a:r>
          <a:endParaRPr lang="en-US" sz="1500" kern="1200"/>
        </a:p>
      </dsp:txBody>
      <dsp:txXfrm>
        <a:off x="4563914" y="2024704"/>
        <a:ext cx="1800000" cy="720000"/>
      </dsp:txXfrm>
    </dsp:sp>
    <dsp:sp modelId="{37CE9E80-B3E8-434A-B90C-D5C90FBB5B05}">
      <dsp:nvSpPr>
        <dsp:cNvPr id="0" name=""/>
        <dsp:cNvSpPr/>
      </dsp:nvSpPr>
      <dsp:spPr>
        <a:xfrm>
          <a:off x="7173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7800F-6DBB-40FC-8909-1E0BBF774440}">
      <dsp:nvSpPr>
        <dsp:cNvPr id="0" name=""/>
        <dsp:cNvSpPr/>
      </dsp:nvSpPr>
      <dsp:spPr>
        <a:xfrm>
          <a:off x="6678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pom.xml – Maven dependency file</a:t>
          </a:r>
          <a:endParaRPr lang="en-US" sz="1500" kern="1200"/>
        </a:p>
      </dsp:txBody>
      <dsp:txXfrm>
        <a:off x="6678914" y="2024704"/>
        <a:ext cx="1800000" cy="720000"/>
      </dsp:txXfrm>
    </dsp:sp>
    <dsp:sp modelId="{ACA7CCFD-3178-40DD-9384-60BF932AFBF6}">
      <dsp:nvSpPr>
        <dsp:cNvPr id="0" name=""/>
        <dsp:cNvSpPr/>
      </dsp:nvSpPr>
      <dsp:spPr>
        <a:xfrm>
          <a:off x="928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EAEBF-CF95-482C-BC78-75534F0868F3}">
      <dsp:nvSpPr>
        <dsp:cNvPr id="0" name=""/>
        <dsp:cNvSpPr/>
      </dsp:nvSpPr>
      <dsp:spPr>
        <a:xfrm>
          <a:off x="879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resources/ – Test data, config files</a:t>
          </a:r>
          <a:endParaRPr lang="en-US" sz="1500" kern="1200"/>
        </a:p>
      </dsp:txBody>
      <dsp:txXfrm>
        <a:off x="8793914" y="2024704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45DDA-0B03-459D-A652-8A5FF031EA61}">
      <dsp:nvSpPr>
        <dsp:cNvPr id="0" name=""/>
        <dsp:cNvSpPr/>
      </dsp:nvSpPr>
      <dsp:spPr>
        <a:xfrm>
          <a:off x="373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44613-61C0-4F2D-9B4F-9A54EC7D1417}">
      <dsp:nvSpPr>
        <dsp:cNvPr id="0" name=""/>
        <dsp:cNvSpPr/>
      </dsp:nvSpPr>
      <dsp:spPr>
        <a:xfrm>
          <a:off x="205963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Valid Login</a:t>
          </a:r>
          <a:endParaRPr lang="en-US" sz="1400" kern="1200"/>
        </a:p>
      </dsp:txBody>
      <dsp:txXfrm>
        <a:off x="239813" y="1396742"/>
        <a:ext cx="1752359" cy="1088037"/>
      </dsp:txXfrm>
    </dsp:sp>
    <dsp:sp modelId="{5B6874AC-BE31-40DD-BF54-D3B3708DA701}">
      <dsp:nvSpPr>
        <dsp:cNvPr id="0" name=""/>
        <dsp:cNvSpPr/>
      </dsp:nvSpPr>
      <dsp:spPr>
        <a:xfrm>
          <a:off x="2228252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F20FF-2643-4F55-A1F5-D881724BCAF0}">
      <dsp:nvSpPr>
        <dsp:cNvPr id="0" name=""/>
        <dsp:cNvSpPr/>
      </dsp:nvSpPr>
      <dsp:spPr>
        <a:xfrm>
          <a:off x="2430481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Invalid Login (wrong username/password)</a:t>
          </a:r>
          <a:endParaRPr lang="en-US" sz="1400" kern="1200"/>
        </a:p>
      </dsp:txBody>
      <dsp:txXfrm>
        <a:off x="2464331" y="1396742"/>
        <a:ext cx="1752359" cy="1088037"/>
      </dsp:txXfrm>
    </dsp:sp>
    <dsp:sp modelId="{E7C0E637-C445-4D9B-A998-7CA1774A856E}">
      <dsp:nvSpPr>
        <dsp:cNvPr id="0" name=""/>
        <dsp:cNvSpPr/>
      </dsp:nvSpPr>
      <dsp:spPr>
        <a:xfrm>
          <a:off x="4452770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1F040-96DC-4BF2-A88F-3383166A3557}">
      <dsp:nvSpPr>
        <dsp:cNvPr id="0" name=""/>
        <dsp:cNvSpPr/>
      </dsp:nvSpPr>
      <dsp:spPr>
        <a:xfrm>
          <a:off x="4654999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Add Item to Cart</a:t>
          </a:r>
          <a:endParaRPr lang="en-US" sz="1400" kern="1200"/>
        </a:p>
      </dsp:txBody>
      <dsp:txXfrm>
        <a:off x="4688849" y="1396742"/>
        <a:ext cx="1752359" cy="1088037"/>
      </dsp:txXfrm>
    </dsp:sp>
    <dsp:sp modelId="{DC0EA7BC-FF84-4847-9252-A45C7824FAA6}">
      <dsp:nvSpPr>
        <dsp:cNvPr id="0" name=""/>
        <dsp:cNvSpPr/>
      </dsp:nvSpPr>
      <dsp:spPr>
        <a:xfrm>
          <a:off x="6677287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BF6D7-2848-4466-BE23-092B82A52452}">
      <dsp:nvSpPr>
        <dsp:cNvPr id="0" name=""/>
        <dsp:cNvSpPr/>
      </dsp:nvSpPr>
      <dsp:spPr>
        <a:xfrm>
          <a:off x="6879516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Remove Item from Cart</a:t>
          </a:r>
          <a:endParaRPr lang="en-US" sz="1400" kern="1200"/>
        </a:p>
      </dsp:txBody>
      <dsp:txXfrm>
        <a:off x="6913366" y="1396742"/>
        <a:ext cx="1752359" cy="1088037"/>
      </dsp:txXfrm>
    </dsp:sp>
    <dsp:sp modelId="{F0BCD034-EAEC-449D-ABE3-20C7C1575DD0}">
      <dsp:nvSpPr>
        <dsp:cNvPr id="0" name=""/>
        <dsp:cNvSpPr/>
      </dsp:nvSpPr>
      <dsp:spPr>
        <a:xfrm>
          <a:off x="890180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7C654-2E04-452F-AB0F-0BA7B8E43E71}">
      <dsp:nvSpPr>
        <dsp:cNvPr id="0" name=""/>
        <dsp:cNvSpPr/>
      </dsp:nvSpPr>
      <dsp:spPr>
        <a:xfrm>
          <a:off x="9104034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Checkout Flow (from cart to confirmation) </a:t>
          </a:r>
          <a:endParaRPr lang="en-US" sz="1400" kern="1200"/>
        </a:p>
      </dsp:txBody>
      <dsp:txXfrm>
        <a:off x="9137884" y="1396742"/>
        <a:ext cx="1752359" cy="1088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0C18D-5C9C-4E4C-A412-6CCD0871E4DB}">
      <dsp:nvSpPr>
        <dsp:cNvPr id="0" name=""/>
        <dsp:cNvSpPr/>
      </dsp:nvSpPr>
      <dsp:spPr>
        <a:xfrm>
          <a:off x="1963800" y="49210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D5560-820E-4258-A512-199DF955DC9B}">
      <dsp:nvSpPr>
        <dsp:cNvPr id="0" name=""/>
        <dsp:cNvSpPr/>
      </dsp:nvSpPr>
      <dsp:spPr>
        <a:xfrm>
          <a:off x="559800" y="21489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Manual Testing:</a:t>
          </a:r>
          <a:endParaRPr lang="en-US" sz="3600" kern="1200"/>
        </a:p>
      </dsp:txBody>
      <dsp:txXfrm>
        <a:off x="559800" y="2148943"/>
        <a:ext cx="4320000" cy="648000"/>
      </dsp:txXfrm>
    </dsp:sp>
    <dsp:sp modelId="{88433789-B8EC-43F5-BBD8-7FE5F38D3D7F}">
      <dsp:nvSpPr>
        <dsp:cNvPr id="0" name=""/>
        <dsp:cNvSpPr/>
      </dsp:nvSpPr>
      <dsp:spPr>
        <a:xfrm>
          <a:off x="559800" y="2864310"/>
          <a:ext cx="4320000" cy="996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Functional testing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Regression testing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Exploratory testing</a:t>
          </a:r>
        </a:p>
      </dsp:txBody>
      <dsp:txXfrm>
        <a:off x="559800" y="2864310"/>
        <a:ext cx="4320000" cy="996128"/>
      </dsp:txXfrm>
    </dsp:sp>
    <dsp:sp modelId="{3C77BB7F-CDBE-4A53-8DDF-34C6B7394D65}">
      <dsp:nvSpPr>
        <dsp:cNvPr id="0" name=""/>
        <dsp:cNvSpPr/>
      </dsp:nvSpPr>
      <dsp:spPr>
        <a:xfrm>
          <a:off x="7039800" y="49210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E59E6-01A5-411B-AA4A-0460C415214E}">
      <dsp:nvSpPr>
        <dsp:cNvPr id="0" name=""/>
        <dsp:cNvSpPr/>
      </dsp:nvSpPr>
      <dsp:spPr>
        <a:xfrm>
          <a:off x="5635800" y="21489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Automation Testing:</a:t>
          </a:r>
          <a:endParaRPr lang="en-US" sz="3600" kern="1200"/>
        </a:p>
      </dsp:txBody>
      <dsp:txXfrm>
        <a:off x="5635800" y="2148943"/>
        <a:ext cx="4320000" cy="648000"/>
      </dsp:txXfrm>
    </dsp:sp>
    <dsp:sp modelId="{3E488637-4B3B-4D0F-B35A-E486616ECC0B}">
      <dsp:nvSpPr>
        <dsp:cNvPr id="0" name=""/>
        <dsp:cNvSpPr/>
      </dsp:nvSpPr>
      <dsp:spPr>
        <a:xfrm>
          <a:off x="5635800" y="2864310"/>
          <a:ext cx="4320000" cy="996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Selenium WebDriver with Java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Maven for build management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Jenkins for CI/CD</a:t>
          </a:r>
        </a:p>
      </dsp:txBody>
      <dsp:txXfrm>
        <a:off x="5635800" y="2864310"/>
        <a:ext cx="4320000" cy="996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D649E-8CEC-43C4-9EF9-8B4F06AFFFB5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76700-3D43-4B66-8A77-7CA89E79C5DC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1FC00-A45B-42DB-88EA-7E313F047951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Manual test cases executed in Zephyr integrated with Jira Scrum board.</a:t>
          </a:r>
        </a:p>
      </dsp:txBody>
      <dsp:txXfrm>
        <a:off x="1948202" y="159118"/>
        <a:ext cx="3233964" cy="1371985"/>
      </dsp:txXfrm>
    </dsp:sp>
    <dsp:sp modelId="{98BBB05C-0719-4828-9E2B-57A215AE3CA7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26872-4BE2-4622-82EB-AB5B6700EC2C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6A7AA-7B35-42DD-87C6-9685E51B28DC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Automation scripts developed for regression testing.</a:t>
          </a:r>
        </a:p>
      </dsp:txBody>
      <dsp:txXfrm>
        <a:off x="7411643" y="159118"/>
        <a:ext cx="3233964" cy="1371985"/>
      </dsp:txXfrm>
    </dsp:sp>
    <dsp:sp modelId="{6AA26E78-1379-4D7A-B6B9-739DDD69CC78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7D444-8F35-4DCB-9A95-7D2BFFFC25FC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08E6A-44F3-4312-8591-F5C127613F59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Defects logged and tracked in Jira.</a:t>
          </a:r>
        </a:p>
      </dsp:txBody>
      <dsp:txXfrm>
        <a:off x="1948202" y="2158301"/>
        <a:ext cx="3233964" cy="1371985"/>
      </dsp:txXfrm>
    </dsp:sp>
    <dsp:sp modelId="{269D36EA-C71E-4DA8-8AA1-ABD234C887F7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5C34A-434A-4E7E-B14B-33F50B8FB898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B914D-5ED5-4E9B-8305-8D804FD65A32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Faster feedback ensured within sprint cycles</a:t>
          </a:r>
        </a:p>
      </dsp:txBody>
      <dsp:txXfrm>
        <a:off x="7411643" y="2158301"/>
        <a:ext cx="3233964" cy="1371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F4E34-D04B-4A40-B80C-DEAE10CD1146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BADA1-4D37-4863-836B-B6CA1F4BB05A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7B6A9-215B-4E02-B577-464905D97998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Manual &amp; Automation Testing.</a:t>
          </a:r>
          <a:endParaRPr lang="en-US" sz="1500" kern="1200"/>
        </a:p>
      </dsp:txBody>
      <dsp:txXfrm>
        <a:off x="100682" y="2684598"/>
        <a:ext cx="2370489" cy="720000"/>
      </dsp:txXfrm>
    </dsp:sp>
    <dsp:sp modelId="{70CFB1F1-6119-4C78-A2C7-799CFBB6E1EC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D5345-650A-4FBF-AA02-BCB9C7A45464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B3E5C-A700-47FA-B784-BB0B2D3E06E9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CI/CD integration with Jenkins.</a:t>
          </a:r>
          <a:endParaRPr lang="en-US" sz="1500" kern="1200"/>
        </a:p>
      </dsp:txBody>
      <dsp:txXfrm>
        <a:off x="2886007" y="2684598"/>
        <a:ext cx="2370489" cy="720000"/>
      </dsp:txXfrm>
    </dsp:sp>
    <dsp:sp modelId="{6DC70CE4-5851-4AA2-9E07-B498F42B7D83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E0316-9408-49A6-BCD8-8F5FE32E079D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D4FE5-81FE-46E9-86E7-642704B65673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Agile tracking with Jira &amp; Zephyr.</a:t>
          </a:r>
          <a:endParaRPr lang="en-US" sz="1500" kern="1200"/>
        </a:p>
      </dsp:txBody>
      <dsp:txXfrm>
        <a:off x="5671332" y="2684598"/>
        <a:ext cx="2370489" cy="720000"/>
      </dsp:txXfrm>
    </dsp:sp>
    <dsp:sp modelId="{B1907F8F-0308-41E8-83F8-30FEA66EBCB8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71E2E-8A99-4175-A2C6-9A805047288F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43CC-27C3-4ED0-8DF8-6F89A3412EFA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Scalable automation framework in Java &amp; Selenium.</a:t>
          </a:r>
          <a:endParaRPr lang="en-US" sz="15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41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43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21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172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6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93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18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59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13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5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Sauce Demo Automation Framework</a:t>
            </a:r>
            <a:endParaRPr lang="en-IN" sz="4800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Selenium | Java | Maven | TestNG | Jenkins</a:t>
            </a: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Presented By: Aditiya Ranjan</a:t>
            </a: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Batch-3 (Java Selenium)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9F448-9899-A7B1-3DDB-47A977AE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IN" sz="3200" b="1"/>
              <a:t>Test Reports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C96C0C-088A-668C-7D23-10FB4AE6E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21"/>
          <a:stretch>
            <a:fillRect/>
          </a:stretch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3982-B9D8-34EC-DBDE-33FB32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/>
              <a:t>Test execution reports from Zephyr included:</a:t>
            </a:r>
          </a:p>
          <a:p>
            <a:r>
              <a:rPr lang="en-US" sz="1300"/>
              <a:t>Pass/Fail status of test cases</a:t>
            </a:r>
          </a:p>
          <a:p>
            <a:r>
              <a:rPr lang="en-US" sz="1300"/>
              <a:t>Execution trends over sprints</a:t>
            </a:r>
          </a:p>
          <a:p>
            <a:r>
              <a:rPr lang="en-US" sz="1300"/>
              <a:t>Defect mapping with Jira.</a:t>
            </a:r>
          </a:p>
          <a:p>
            <a:r>
              <a:rPr lang="en-US" sz="1300"/>
              <a:t>Reports helped stakeholders review quality metrics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24745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3196E-1DD9-4A6D-9E94-84C267E6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b="1"/>
              <a:t>Jenkins – Continuous Integration and Delivery</a:t>
            </a:r>
            <a:endParaRPr lang="en-IN" sz="3200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A9DD40F3-0A50-9A00-263C-DA30C0B7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67"/>
          <a:stretch>
            <a:fillRect/>
          </a:stretch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2597-FEFD-9CD8-1899-209EFF2ED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1800"/>
              <a:t>Open-source automation server for CI/CD.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1800"/>
              <a:t>Automates building, testing, and deploying software.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410867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7ED9A-24BB-B7DC-F77C-0C3BB353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Work Summary</a:t>
            </a:r>
            <a:endParaRPr lang="en-IN" sz="4000" b="1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915B6F6-B1F2-4BB0-72D4-62484DD10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20864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20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EAD56-9D21-C269-9CED-D73EC4DA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410EB4-2F20-A0CC-A979-22CBE51CB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0497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1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73D44-A874-60C6-674B-E3353335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7" name="Graphic 16" descr="Smiling Face with No Fill">
            <a:extLst>
              <a:ext uri="{FF2B5EF4-FFF2-40B4-BE49-F238E27FC236}">
                <a16:creationId xmlns:a16="http://schemas.microsoft.com/office/drawing/2014/main" id="{7068D3D7-1B17-3826-B9BA-6EAD394C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9" name="Graphic 18" descr="Smiling Face with No Fill">
            <a:extLst>
              <a:ext uri="{FF2B5EF4-FFF2-40B4-BE49-F238E27FC236}">
                <a16:creationId xmlns:a16="http://schemas.microsoft.com/office/drawing/2014/main" id="{D41CBBEA-C508-44DE-BCFA-B6F752971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8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B7C6F6-4579-4D42-9857-ED1B2EE07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4382347"/>
            <a:ext cx="5688020" cy="21539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4608575"/>
            <a:ext cx="5242560" cy="1765715"/>
          </a:xfrm>
        </p:spPr>
        <p:txBody>
          <a:bodyPr>
            <a:normAutofit/>
          </a:bodyPr>
          <a:lstStyle/>
          <a:p>
            <a:pPr algn="r"/>
            <a:r>
              <a:rPr lang="en-US" sz="4400" b="1">
                <a:solidFill>
                  <a:srgbClr val="FFFFFF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Project Overview: Web Application</a:t>
            </a:r>
            <a:endParaRPr lang="en-IN" sz="4400" b="1">
              <a:solidFill>
                <a:srgbClr val="FFFFFF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3E047633-5BA5-B1A2-A0F6-C328107E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42" b="1"/>
          <a:stretch>
            <a:fillRect/>
          </a:stretch>
        </p:blipFill>
        <p:spPr>
          <a:xfrm>
            <a:off x="327547" y="321733"/>
            <a:ext cx="5688020" cy="389974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E6D8249-E901-4E71-B15A-A7F5D7F7B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321732"/>
            <a:ext cx="5693835" cy="6214534"/>
          </a:xfrm>
          <a:prstGeom prst="rect">
            <a:avLst/>
          </a:prstGeom>
          <a:solidFill>
            <a:srgbClr val="3F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61065" y="974875"/>
            <a:ext cx="4724573" cy="48523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focuses on testing a sample web application with multiple user roles.</a:t>
            </a:r>
            <a:endParaRPr lang="en-US" sz="1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Website Under Test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3"/>
              </a:rPr>
              <a:t>https://www.saucedemo.com</a:t>
            </a:r>
            <a:endParaRPr lang="en-US" altLang="en-US" sz="17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Automate end-to-end login and purchase flow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Why SauceDemo?</a:t>
            </a:r>
            <a:endParaRPr lang="en-US" altLang="en-US" sz="17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Simple &amp; UI-driven test cases</a:t>
            </a:r>
            <a:endParaRPr lang="en-US" altLang="en-US" sz="17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Good for demonstrating automation framework design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Faster feedback through automation</a:t>
            </a:r>
            <a:endParaRPr lang="en-US" altLang="en-US" sz="17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CI/CD ready</a:t>
            </a:r>
            <a:endParaRPr lang="en-US" altLang="en-US" sz="17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Reusable and scalable codebase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Project Structure</a:t>
            </a:r>
            <a:endParaRPr lang="en-IN" sz="4000" b="1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8CE16D5-176E-8549-E87D-5D37DB41B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09939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Key Test Scenarios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5BE3DE2-35F8-C643-900D-63C095E29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22939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206C9-32C6-5F5B-F8D7-AA06875D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/>
              <a:t>Types of Testing</a:t>
            </a:r>
            <a:endParaRPr lang="en-IN" sz="5200" b="1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681F0151-CB99-43B1-F972-A57FE7B4D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88098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43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7A455-ECCF-A46E-F2E3-5074FB3E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b="1"/>
              <a:t>Automation Framework</a:t>
            </a:r>
            <a:endParaRPr lang="en-IN" sz="3700" b="1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3160-A0D7-47D5-D5EC-4E9530C0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/>
              <a:t>Our automation framework was designed using:</a:t>
            </a:r>
          </a:p>
          <a:p>
            <a:r>
              <a:rPr lang="en-IN" sz="2000"/>
              <a:t>Selenium WebDriver with Java</a:t>
            </a:r>
          </a:p>
          <a:p>
            <a:r>
              <a:rPr lang="en-IN" sz="2000"/>
              <a:t>Page Object Model for maintainability</a:t>
            </a:r>
          </a:p>
          <a:p>
            <a:r>
              <a:rPr lang="en-IN" sz="2000"/>
              <a:t>Maven for build execution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134FB-B2D9-DC5D-62AF-88CED887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31" r="35738" b="2"/>
          <a:stretch>
            <a:fillRect/>
          </a:stretch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2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B6C17-19F4-1E71-2CA5-FC6C2952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b="1"/>
              <a:t>Automation Approach</a:t>
            </a:r>
            <a:endParaRPr lang="en-IN" sz="3200" b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7C03B80-536C-0D04-762F-942357B250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10" b="14810"/>
          <a:stretch>
            <a:fillRect/>
          </a:stretch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FE2F-894A-FCBD-7CA3-A5EAAE28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300"/>
              <a:t>Followed a structured automation approach:</a:t>
            </a:r>
          </a:p>
          <a:p>
            <a:r>
              <a:rPr lang="en-IN" sz="1300"/>
              <a:t>Page Object Model for modular design</a:t>
            </a:r>
          </a:p>
          <a:p>
            <a:r>
              <a:rPr lang="en-IN" sz="1300"/>
              <a:t>Data Driven Testing for scalability</a:t>
            </a:r>
          </a:p>
          <a:p>
            <a:r>
              <a:rPr lang="en-IN" sz="1300"/>
              <a:t>Cross Browser Testing (Chrome, Firefox, Edge)</a:t>
            </a:r>
          </a:p>
          <a:p>
            <a:r>
              <a:rPr lang="en-IN" sz="1300"/>
              <a:t>Integrated reporting and logging for execution results</a:t>
            </a:r>
          </a:p>
          <a:p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340714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DA304-8BC7-E6BE-B898-91CEF1B8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IN" sz="3200" b="1"/>
              <a:t>Agile &amp; Jira Backlog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E971F7-DBE4-ECA6-14F4-7CF98E2F9D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3" t="15851" r="870" b="34318"/>
          <a:stretch>
            <a:fillRect/>
          </a:stretch>
        </p:blipFill>
        <p:spPr>
          <a:xfrm>
            <a:off x="959205" y="1493520"/>
            <a:ext cx="10369645" cy="2738615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5677-83CD-AF23-1ADE-716FA274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Used Jira for Agile project management:</a:t>
            </a:r>
          </a:p>
          <a:p>
            <a:r>
              <a:rPr lang="en-US" sz="1800" dirty="0"/>
              <a:t>Backlog managed with user stories and tasks.</a:t>
            </a:r>
          </a:p>
          <a:p>
            <a:r>
              <a:rPr lang="en-US" sz="1800" dirty="0"/>
              <a:t>Sprint planning and tracking.</a:t>
            </a:r>
          </a:p>
          <a:p>
            <a:r>
              <a:rPr lang="en-US" sz="1800" dirty="0"/>
              <a:t>Screenshots from Jira backlog highlight sprint-based tracking.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2849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8AAA4-A376-8CF7-2F35-8E094C12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IN" sz="4600" b="1"/>
              <a:t>Zephyr Board &amp; Test Management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72D8BC-0A74-9F74-7C08-2ECDF11D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69307"/>
            <a:ext cx="6894576" cy="36368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4B1-F1E5-979F-BD3F-892689E1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Test case management was handled in Zephyr:</a:t>
            </a:r>
          </a:p>
          <a:p>
            <a:r>
              <a:rPr lang="en-US" sz="1700"/>
              <a:t>Organized into Smoke, Sanity, and Regression test cycles.</a:t>
            </a:r>
          </a:p>
          <a:p>
            <a:r>
              <a:rPr lang="en-US" sz="1700"/>
              <a:t>Clear traceability between requirements, test cases, and execution.</a:t>
            </a:r>
          </a:p>
          <a:p>
            <a:r>
              <a:rPr lang="en-US" sz="1700"/>
              <a:t>Improved visibility for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998419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441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Tw Cen MT</vt:lpstr>
      <vt:lpstr>Tw Cen MT Condensed</vt:lpstr>
      <vt:lpstr>Wingdings</vt:lpstr>
      <vt:lpstr>Wingdings 3</vt:lpstr>
      <vt:lpstr>Office Theme</vt:lpstr>
      <vt:lpstr>Integral</vt:lpstr>
      <vt:lpstr>Sauce Demo Automation Framework</vt:lpstr>
      <vt:lpstr>Project Overview: Web Application</vt:lpstr>
      <vt:lpstr>Project Structure</vt:lpstr>
      <vt:lpstr>Key Test Scenarios</vt:lpstr>
      <vt:lpstr>Types of Testing</vt:lpstr>
      <vt:lpstr>Automation Framework</vt:lpstr>
      <vt:lpstr>Automation Approach</vt:lpstr>
      <vt:lpstr>Agile &amp; Jira Backlog</vt:lpstr>
      <vt:lpstr>Zephyr Board &amp; Test Management</vt:lpstr>
      <vt:lpstr>Test Reports</vt:lpstr>
      <vt:lpstr>Jenkins – Continuous Integration and Delivery</vt:lpstr>
      <vt:lpstr>Work Summary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Raghab Ranjan Panigrahi</dc:creator>
  <cp:lastModifiedBy>Aditiya Ranjan</cp:lastModifiedBy>
  <cp:revision>4</cp:revision>
  <dcterms:created xsi:type="dcterms:W3CDTF">2025-09-08T10:14:57Z</dcterms:created>
  <dcterms:modified xsi:type="dcterms:W3CDTF">2025-09-08T10:54:50Z</dcterms:modified>
</cp:coreProperties>
</file>