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5" r:id="rId12"/>
    <p:sldId id="2146847063" r:id="rId13"/>
    <p:sldId id="2146847064" r:id="rId14"/>
    <p:sldId id="2146847062" r:id="rId15"/>
    <p:sldId id="2146847061" r:id="rId16"/>
    <p:sldId id="2146847055" r:id="rId17"/>
    <p:sldId id="214684706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16-Feb-25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16-Feb-25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16-Feb-25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16-Feb-25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16-Feb-25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16-Feb-25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16-Feb-25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16-Feb-25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16-Feb-25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968" y="1780874"/>
            <a:ext cx="8363147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7274" y="3898209"/>
            <a:ext cx="798018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Aditri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ADITRI B RAY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MS RAMAIAH INSTITUTE OF TECHNOLOY(MSRIT)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CSE(CORE)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BANGALORE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97F4B-F9C4-C201-DB5B-375B6243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113" b="75687"/>
          <a:stretch/>
        </p:blipFill>
        <p:spPr>
          <a:xfrm>
            <a:off x="1291471" y="2201209"/>
            <a:ext cx="8599180" cy="3982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E3F87-8B0B-A800-AC0D-E5343015B2CD}"/>
              </a:ext>
            </a:extLst>
          </p:cNvPr>
          <p:cNvSpPr txBox="1"/>
          <p:nvPr/>
        </p:nvSpPr>
        <p:spPr>
          <a:xfrm>
            <a:off x="1291471" y="1764759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53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provides a modern, intuitive, and secure solution for digital steganography. </a:t>
            </a:r>
          </a:p>
          <a:p>
            <a:r>
              <a:rPr lang="en-US" sz="2800" dirty="0"/>
              <a:t>By combining image processing, encryption, and a user-friendly UI, it enhances data security while remaining accessible. </a:t>
            </a:r>
          </a:p>
          <a:p>
            <a:r>
              <a:rPr lang="en-US" sz="2800" dirty="0"/>
              <a:t>With future improvements like cloud storage, AI-driven security enhancements, and mobile integration, it can become a mainstream solution for private communication.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https://github.com/AditriRay/Steganography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Implement more advanced encryption techniques like AES with steganography.</a:t>
            </a:r>
          </a:p>
          <a:p>
            <a:pPr marL="305435" indent="-305435"/>
            <a:r>
              <a:rPr lang="en-US" sz="2400" b="1" dirty="0"/>
              <a:t>Support larger file types beyond images (e.g., audio, video).</a:t>
            </a:r>
          </a:p>
          <a:p>
            <a:pPr marL="305435" indent="-305435"/>
            <a:r>
              <a:rPr lang="en-US" sz="2400" b="1" dirty="0"/>
              <a:t>Mobile &amp; Cloud Integration: Develop a mobile app with steganography-based messaging.</a:t>
            </a:r>
          </a:p>
          <a:p>
            <a:pPr marL="305435" indent="-305435"/>
            <a:r>
              <a:rPr lang="en-US" sz="2400" b="1" dirty="0"/>
              <a:t>Enable cloud storage for encoded images for remote access.</a:t>
            </a:r>
          </a:p>
          <a:p>
            <a:pPr marL="305435" indent="-305435"/>
            <a:r>
              <a:rPr lang="en-US" sz="2400" b="1" dirty="0"/>
              <a:t>AI-Powered Steganography: Use machine learning to adaptively hide messages in different image regions.</a:t>
            </a:r>
          </a:p>
          <a:p>
            <a:pPr marL="305435" indent="-305435"/>
            <a:r>
              <a:rPr lang="en-US" sz="2400" b="1" dirty="0"/>
              <a:t>Detect and counter steganalysis techniques that try to crack hidden messages.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0B39-AE56-6365-7AEA-7AAAC075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1ADA-D9D6-911F-AA1C-3FAED483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b="1" dirty="0"/>
              <a:t>A cryptic website where players solve a hidden puzzle by uncovering secret messages embedded in images.</a:t>
            </a:r>
          </a:p>
          <a:p>
            <a:r>
              <a:rPr lang="en-US" sz="2800" b="1" dirty="0"/>
              <a:t>Players upload images they find throughout the game, and the system decodes hidden clues. </a:t>
            </a:r>
          </a:p>
          <a:p>
            <a:r>
              <a:rPr lang="en-US" sz="2800" b="1" dirty="0"/>
              <a:t>Some images might require passwords (found through riddles in previous levels).</a:t>
            </a:r>
          </a:p>
          <a:p>
            <a:r>
              <a:rPr lang="en-US" sz="2800" b="1" dirty="0"/>
              <a:t>Completing a challenge unlocks new encrypted messages or levels.</a:t>
            </a:r>
          </a:p>
          <a:p>
            <a:r>
              <a:rPr lang="en-US" sz="2800" b="1" dirty="0"/>
              <a:t>Aesthetic: A dark, cyberpunk-themed interface with glowing text and glitch effects.</a:t>
            </a:r>
          </a:p>
          <a:p>
            <a:r>
              <a:rPr lang="en-US" sz="2800" b="1" dirty="0"/>
              <a:t>Multi-player Mode: Players can hide messages inside images and challenge friends to decrypt them.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0219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With the rise of digital communication, securing sensitive data has become crucial. </a:t>
            </a:r>
          </a:p>
          <a:p>
            <a:r>
              <a:rPr lang="en-US" sz="3200" dirty="0"/>
              <a:t>Traditional encryption methods are effective but often raise suspicion.</a:t>
            </a:r>
          </a:p>
          <a:p>
            <a:r>
              <a:rPr lang="en-US" sz="3200" dirty="0"/>
              <a:t>Steganography provides a means to </a:t>
            </a:r>
            <a:r>
              <a:rPr lang="en-US" sz="3200" b="1" dirty="0"/>
              <a:t>hide information within images</a:t>
            </a:r>
            <a:r>
              <a:rPr lang="en-US" sz="3200" dirty="0"/>
              <a:t> in a way that is undetectable to the human eye, ensuring </a:t>
            </a:r>
            <a:r>
              <a:rPr lang="en-US" sz="3200" b="1" dirty="0"/>
              <a:t>covert data transmission</a:t>
            </a:r>
            <a:r>
              <a:rPr lang="en-US" sz="3200" dirty="0"/>
              <a:t>. </a:t>
            </a:r>
          </a:p>
          <a:p>
            <a:r>
              <a:rPr lang="en-US" sz="3200" dirty="0"/>
              <a:t>However, existing steganography solutions lack </a:t>
            </a:r>
            <a:r>
              <a:rPr lang="en-US" sz="3200" b="1" dirty="0"/>
              <a:t>user-friendly interfaces</a:t>
            </a:r>
            <a:r>
              <a:rPr lang="en-US" sz="3200" dirty="0"/>
              <a:t>, </a:t>
            </a:r>
            <a:r>
              <a:rPr lang="en-US" sz="3200" b="1" dirty="0"/>
              <a:t>strong password protection</a:t>
            </a:r>
            <a:r>
              <a:rPr lang="en-US" sz="3200" dirty="0"/>
              <a:t>, and </a:t>
            </a:r>
            <a:r>
              <a:rPr lang="en-US" sz="3200" b="1" dirty="0"/>
              <a:t>web-based accessibility</a:t>
            </a:r>
            <a:r>
              <a:rPr lang="en-US" sz="3200" dirty="0"/>
              <a:t>. </a:t>
            </a:r>
          </a:p>
          <a:p>
            <a:r>
              <a:rPr lang="en-US" sz="3200" dirty="0"/>
              <a:t>This project addresses these issues by developing a </a:t>
            </a:r>
            <a:r>
              <a:rPr lang="en-US" sz="3200" b="1" dirty="0"/>
              <a:t>secure, intuitive, and efficient image steganography tool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D26C4625-4C9B-0300-9D3F-CF9EF5709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b="1" dirty="0"/>
              <a:t>Frontend: HTML, CSS (Dark/Light theme), JavaScript.</a:t>
            </a:r>
          </a:p>
          <a:p>
            <a:r>
              <a:rPr lang="en-US" sz="3200" b="1" dirty="0"/>
              <a:t>Backend: Python (Flask)</a:t>
            </a:r>
          </a:p>
          <a:p>
            <a:r>
              <a:rPr lang="en-US" sz="3200" b="1" dirty="0"/>
              <a:t>Data Handling: Pillow (PIL) for image processing</a:t>
            </a:r>
          </a:p>
          <a:p>
            <a:r>
              <a:rPr lang="en-US" sz="3200" b="1" dirty="0"/>
              <a:t>Security: AES encryption for password-protected encoding</a:t>
            </a:r>
          </a:p>
          <a:p>
            <a:r>
              <a:rPr lang="en-US" sz="3200" b="1" dirty="0"/>
              <a:t>Storage: File-based system (can be extended to cloud storage)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✨</a:t>
            </a:r>
            <a:r>
              <a:rPr lang="en-IN" sz="1800" b="1" dirty="0">
                <a:solidFill>
                  <a:srgbClr val="0F0F0F"/>
                </a:solidFill>
              </a:rPr>
              <a:t> </a:t>
            </a:r>
            <a:r>
              <a:rPr lang="en-IN" sz="2800" b="1" dirty="0">
                <a:solidFill>
                  <a:srgbClr val="0F0F0F"/>
                </a:solidFill>
              </a:rPr>
              <a:t>Interactive UI with Dark Mode &amp; Theme Toggle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✨ Real-time Image Preview for selected images before         encoding/decoding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✨ Password-Protected Encoding &amp; Decoding for enhanced security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✨ Expanding Magic Smiley Animation in UI for an engaging experience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✨ Potential for Future AI-based Steganalysis Detection Countermeasures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👨‍💻 </a:t>
            </a:r>
            <a:r>
              <a:rPr lang="en-IN" sz="3200" b="1" dirty="0">
                <a:solidFill>
                  <a:schemeClr val="tx1"/>
                </a:solidFill>
              </a:rPr>
              <a:t>Cybersecurity Professionals</a:t>
            </a:r>
            <a:r>
              <a:rPr lang="en-IN" sz="3200" dirty="0">
                <a:solidFill>
                  <a:schemeClr val="tx1"/>
                </a:solidFill>
              </a:rPr>
              <a:t> – Securely transmit sensitive data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📧 </a:t>
            </a:r>
            <a:r>
              <a:rPr lang="en-IN" sz="3200" b="1" dirty="0">
                <a:solidFill>
                  <a:schemeClr val="tx1"/>
                </a:solidFill>
              </a:rPr>
              <a:t>Journalists &amp; Activists</a:t>
            </a:r>
            <a:r>
              <a:rPr lang="en-IN" sz="3200" dirty="0">
                <a:solidFill>
                  <a:schemeClr val="tx1"/>
                </a:solidFill>
              </a:rPr>
              <a:t> – Share confidential information under censorship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🔐 </a:t>
            </a:r>
            <a:r>
              <a:rPr lang="en-IN" sz="3200" b="1" dirty="0">
                <a:solidFill>
                  <a:schemeClr val="tx1"/>
                </a:solidFill>
              </a:rPr>
              <a:t>Privacy Enthusiasts</a:t>
            </a:r>
            <a:r>
              <a:rPr lang="en-IN" sz="3200" dirty="0">
                <a:solidFill>
                  <a:schemeClr val="tx1"/>
                </a:solidFill>
              </a:rPr>
              <a:t> – Hide personal notes or data in images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🎨 </a:t>
            </a:r>
            <a:r>
              <a:rPr lang="en-IN" sz="3200" b="1" dirty="0">
                <a:solidFill>
                  <a:schemeClr val="tx1"/>
                </a:solidFill>
              </a:rPr>
              <a:t>Digital Artists</a:t>
            </a:r>
            <a:r>
              <a:rPr lang="en-IN" sz="3200" dirty="0">
                <a:solidFill>
                  <a:schemeClr val="tx1"/>
                </a:solidFill>
              </a:rPr>
              <a:t> – Conceal copyright information or easter eggs in art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🏢 </a:t>
            </a:r>
            <a:r>
              <a:rPr lang="en-IN" sz="3200" b="1" dirty="0">
                <a:solidFill>
                  <a:schemeClr val="tx1"/>
                </a:solidFill>
              </a:rPr>
              <a:t>Corporations</a:t>
            </a:r>
            <a:r>
              <a:rPr lang="en-IN" sz="3200" dirty="0">
                <a:solidFill>
                  <a:schemeClr val="tx1"/>
                </a:solidFill>
              </a:rPr>
              <a:t> – Secure internal communication without suspicion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8AD2A7-F4E9-F0FE-08C3-50C959AD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32" y="1762125"/>
            <a:ext cx="8973728" cy="47672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E4498A-E2CC-AC7E-BB08-194CFEB3D20E}"/>
              </a:ext>
            </a:extLst>
          </p:cNvPr>
          <p:cNvSpPr txBox="1"/>
          <p:nvPr/>
        </p:nvSpPr>
        <p:spPr>
          <a:xfrm>
            <a:off x="1141232" y="1312346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LIGHT/DARK THEME: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6661C-A53D-A65B-2BDF-2E080535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69" y="1681678"/>
            <a:ext cx="9156200" cy="4864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29218-E11B-9C57-3B7D-706397189D65}"/>
              </a:ext>
            </a:extLst>
          </p:cNvPr>
          <p:cNvSpPr txBox="1"/>
          <p:nvPr/>
        </p:nvSpPr>
        <p:spPr>
          <a:xfrm>
            <a:off x="1141232" y="131234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62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621408-15A9-D074-C925-2B4CE1E7AD2A}"/>
              </a:ext>
            </a:extLst>
          </p:cNvPr>
          <p:cNvSpPr txBox="1"/>
          <p:nvPr/>
        </p:nvSpPr>
        <p:spPr>
          <a:xfrm>
            <a:off x="1057373" y="104832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DECODE: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0AB765-E990-DE47-E4B8-6FF931B6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73" y="1527828"/>
            <a:ext cx="9360816" cy="49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14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104</TotalTime>
  <Words>548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Concept: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Aditri Ray</cp:lastModifiedBy>
  <cp:revision>30</cp:revision>
  <dcterms:created xsi:type="dcterms:W3CDTF">2021-05-26T16:50:10Z</dcterms:created>
  <dcterms:modified xsi:type="dcterms:W3CDTF">2025-02-16T14:55:38Z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