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87B2-07C4-4D25-B674-07ECC731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C87B6-1E37-4F25-9089-BBB2C0EB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CD6F-189D-4337-9BDD-BEF3A907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1BFC-FD50-4412-8DD9-C9C62F83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D709-3C2F-4C0D-A476-6AE52C4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7EAE-EF13-4AD4-AB80-0FE153C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B287-2794-4BFD-BB8E-062867A1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B070-4EAC-4E0D-9D45-1057BF89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1EC8-E124-40AA-A85C-BE168AD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83E9-6EF4-4F9C-AE5A-F7DBAF29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A1A3E-2F74-4A8B-9895-DEB6BA505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B46F-A5A4-4872-A7AA-10EE0BDF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5035-5BAB-47E7-BFC2-AFB45766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50C-87EF-4F69-9D0D-A3AFF6AB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6749-FC0D-411B-BE69-3F2B6359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F8B5-5B21-498D-9122-74F1E7B6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43FD-A7A7-475D-9E2F-FAF77582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0796-C8A1-496E-BBA3-70F6680C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2485-6F27-4969-927D-AD28B28E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0BEC-BCE4-4B8A-91B8-980C1C8E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0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868B-A2EC-4017-B14F-958D47C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FEB9-FF60-4192-9EA6-8EE04EDFA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B348-0CBB-4735-90B4-8A1E82B0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5B39-19A8-4809-9AA0-8FCCDB98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D5F-36E8-49AE-8962-481D9C72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6A5-B15D-4E0C-954D-3C86F5FA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7BCC-C96A-4A44-8AE5-8739C147C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BF07B-0390-47AE-93BD-F27F7876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FB46-2BD3-4795-9854-28AA212E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2339-16CD-414B-BBC0-8A3D8E99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3786-55BA-4763-87F7-1457EAFB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8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2E-6C52-4971-8DDF-BF3067AE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DEB9-D97F-49BD-989E-253AAC08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DEFE5-82E6-4B02-B49A-A5F35EBA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BF2D3-A7B2-439C-956B-857BC5EF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2642-D52D-42F0-AE37-85F252B9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ED459-8BDD-44B8-A0D9-2D24B8C2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053FE-830C-4B58-B0E0-56D751C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99DEB-ACCE-44FB-84E6-474AFEF1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2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3959-F319-4D89-86D4-FEFF3825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7A3C3-BE7E-474A-BD9B-12FB92E8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5CE30-0ABD-4825-B781-F12A485B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BDA1E-5D05-436D-BF4C-94F26D64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3A8E1-5AED-4C9E-9D30-B66E697C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6B68-FE09-4054-A560-0D045A20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6413D-1E0B-4F35-B562-5A578EB0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6C8-BF09-4E3E-B350-865A90C2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1B0D-D091-4E12-8765-5F92B07C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8DF8E-5B2E-44F0-96AA-0CC9AA5B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B3FB-8F15-4060-8C7C-0B051F85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7C8C-B62D-4F67-B36E-502D59B1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9F24-F46D-46DF-AF50-50210424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EC9-0A5F-4520-BF58-C290029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88E39-DE64-4149-8F9D-FBD42E25C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F25BA-3D8F-411E-9DE0-5B0B7857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9749-FE57-4C4F-8E05-ACFC7E38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53BB-183B-4581-A375-E9393786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5C60-0F61-46A1-BAD4-77E719C1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5C322-D57D-4902-B5D4-752992C9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D872-11E7-4BB4-AC2B-A3715555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77DD-C3D8-4A98-89C3-21A398C4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7ABE-69FF-439C-A885-23BA4ED713A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D6CD-2912-4C98-9E29-C39798FAB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7617-8554-4393-868A-90FF3A56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44F8-9677-458B-B856-67F2E5515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9112A0-6DB5-41BF-B9DC-7C3B62442BB4}"/>
              </a:ext>
            </a:extLst>
          </p:cNvPr>
          <p:cNvSpPr txBox="1"/>
          <p:nvPr/>
        </p:nvSpPr>
        <p:spPr>
          <a:xfrm>
            <a:off x="3254188" y="1030940"/>
            <a:ext cx="56836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FUZZY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3200" b="1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32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GB" sz="32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GB" sz="32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GB" sz="32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1D7CE-AD09-454A-A54F-F03270AD7AB7}"/>
              </a:ext>
            </a:extLst>
          </p:cNvPr>
          <p:cNvSpPr txBox="1"/>
          <p:nvPr/>
        </p:nvSpPr>
        <p:spPr>
          <a:xfrm flipH="1">
            <a:off x="816682" y="3702424"/>
            <a:ext cx="645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9EA3-C898-4153-BB97-DA1569C65D94}"/>
              </a:ext>
            </a:extLst>
          </p:cNvPr>
          <p:cNvSpPr txBox="1"/>
          <p:nvPr/>
        </p:nvSpPr>
        <p:spPr>
          <a:xfrm>
            <a:off x="816682" y="5358246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83CAD-35AE-4ED0-9A60-0A155707D8CB}"/>
              </a:ext>
            </a:extLst>
          </p:cNvPr>
          <p:cNvSpPr txBox="1"/>
          <p:nvPr/>
        </p:nvSpPr>
        <p:spPr>
          <a:xfrm>
            <a:off x="2989729" y="1004046"/>
            <a:ext cx="6212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C7C68-EA7D-4F9C-823F-479753E00BE9}"/>
              </a:ext>
            </a:extLst>
          </p:cNvPr>
          <p:cNvSpPr txBox="1"/>
          <p:nvPr/>
        </p:nvSpPr>
        <p:spPr>
          <a:xfrm>
            <a:off x="797859" y="2228671"/>
            <a:ext cx="6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Fuzzy?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5A80B-8437-4820-8370-D72C347E3F41}"/>
              </a:ext>
            </a:extLst>
          </p:cNvPr>
          <p:cNvSpPr txBox="1"/>
          <p:nvPr/>
        </p:nvSpPr>
        <p:spPr>
          <a:xfrm>
            <a:off x="797858" y="3468685"/>
            <a:ext cx="7046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Fuzzy?</a:t>
            </a:r>
          </a:p>
          <a:p>
            <a:pPr marL="342900" indent="-342900">
              <a:buFontTx/>
              <a:buAutoNum type="arabicPeriod"/>
            </a:pPr>
            <a:r>
              <a:rPr lang="en-GB" dirty="0" err="1"/>
              <a:t>Fleksibel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menangani</a:t>
            </a:r>
            <a:r>
              <a:rPr lang="en-GB" dirty="0"/>
              <a:t> </a:t>
            </a:r>
            <a:r>
              <a:rPr lang="en-GB" dirty="0" err="1"/>
              <a:t>variasi</a:t>
            </a:r>
            <a:r>
              <a:rPr lang="en-GB" dirty="0"/>
              <a:t>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nn-NO" dirty="0"/>
              <a:t>Memungkinkan evaluasi parameter kompleks secara bersamaan.</a:t>
            </a:r>
          </a:p>
        </p:txBody>
      </p:sp>
    </p:spTree>
    <p:extLst>
      <p:ext uri="{BB962C8B-B14F-4D97-AF65-F5344CB8AC3E}">
        <p14:creationId xmlns:p14="http://schemas.microsoft.com/office/powerpoint/2010/main" val="279785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9EBA1-91D3-40FB-A4A8-4C39647F97E8}"/>
              </a:ext>
            </a:extLst>
          </p:cNvPr>
          <p:cNvSpPr txBox="1"/>
          <p:nvPr/>
        </p:nvSpPr>
        <p:spPr>
          <a:xfrm>
            <a:off x="3644152" y="430305"/>
            <a:ext cx="4903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</a:t>
            </a:r>
          </a:p>
          <a:p>
            <a:pPr algn="ctr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5BBED-999F-4AF5-9E43-7B12A42F5883}"/>
              </a:ext>
            </a:extLst>
          </p:cNvPr>
          <p:cNvSpPr txBox="1"/>
          <p:nvPr/>
        </p:nvSpPr>
        <p:spPr>
          <a:xfrm>
            <a:off x="887507" y="2250141"/>
            <a:ext cx="275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(Juta Rupiah):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Rendah (0-10)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 (5-15)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Tinggi (10-20)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D686B-8193-40E8-A7F4-4ADC27711B2A}"/>
              </a:ext>
            </a:extLst>
          </p:cNvPr>
          <p:cNvSpPr txBox="1"/>
          <p:nvPr/>
        </p:nvSpPr>
        <p:spPr>
          <a:xfrm>
            <a:off x="887507" y="3446928"/>
            <a:ext cx="2205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(Juta Rupiah):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Rendah (0-10)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 (5-15)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Tinggi (10-20)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C58DAB-4059-4FBE-AE94-8D8E6EBB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239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(Juta Rupiah):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121E6-E736-4655-8222-637361AB4FB7}"/>
              </a:ext>
            </a:extLst>
          </p:cNvPr>
          <p:cNvSpPr txBox="1"/>
          <p:nvPr/>
        </p:nvSpPr>
        <p:spPr>
          <a:xfrm>
            <a:off x="887507" y="4785701"/>
            <a:ext cx="305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0-10):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Buruk (0-5)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 (3-7)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Baik (5-10)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A9453-209C-4F96-8FA4-6BD9EB8877A4}"/>
              </a:ext>
            </a:extLst>
          </p:cNvPr>
          <p:cNvSpPr txBox="1"/>
          <p:nvPr/>
        </p:nvSpPr>
        <p:spPr>
          <a:xfrm flipH="1">
            <a:off x="887506" y="1838853"/>
            <a:ext cx="282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DF6D-2895-40CF-84DA-6689B7EF6EA3}"/>
              </a:ext>
            </a:extLst>
          </p:cNvPr>
          <p:cNvSpPr txBox="1"/>
          <p:nvPr/>
        </p:nvSpPr>
        <p:spPr>
          <a:xfrm flipH="1">
            <a:off x="5244353" y="1838853"/>
            <a:ext cx="282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D3055-4BB2-4CDF-A938-EB4E4A1B8669}"/>
              </a:ext>
            </a:extLst>
          </p:cNvPr>
          <p:cNvSpPr txBox="1"/>
          <p:nvPr/>
        </p:nvSpPr>
        <p:spPr>
          <a:xfrm>
            <a:off x="5244353" y="2250141"/>
            <a:ext cx="6113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(Skor 0-100):</a:t>
            </a:r>
          </a:p>
          <a:p>
            <a:pPr marL="342900" indent="-342900">
              <a:buAutoNum type="arabicPeriod"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Tidak Layak (0-50)</a:t>
            </a:r>
          </a:p>
          <a:p>
            <a:pPr marL="342900" indent="-342900">
              <a:buAutoNum type="arabicPeriod"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Layak (50-100)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2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3E0D8-0DEB-426F-8700-ECF13B01CE24}"/>
              </a:ext>
            </a:extLst>
          </p:cNvPr>
          <p:cNvSpPr txBox="1"/>
          <p:nvPr/>
        </p:nvSpPr>
        <p:spPr>
          <a:xfrm flipH="1">
            <a:off x="3869166" y="995083"/>
            <a:ext cx="445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6E59A-B562-4A7A-8CD8-CFD67A1EF70E}"/>
              </a:ext>
            </a:extLst>
          </p:cNvPr>
          <p:cNvSpPr txBox="1"/>
          <p:nvPr/>
        </p:nvSpPr>
        <p:spPr>
          <a:xfrm>
            <a:off x="1434358" y="2259105"/>
            <a:ext cx="33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Membership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809F0-8AD7-419D-9B4C-A7E649BA1022}"/>
              </a:ext>
            </a:extLst>
          </p:cNvPr>
          <p:cNvSpPr txBox="1"/>
          <p:nvPr/>
        </p:nvSpPr>
        <p:spPr>
          <a:xfrm>
            <a:off x="1434361" y="5032269"/>
            <a:ext cx="42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(0, 0, 25, 50)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(50, 75, 100, 100)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3A4B6-3874-46E7-BDC2-936A1F1D60DE}"/>
              </a:ext>
            </a:extLst>
          </p:cNvPr>
          <p:cNvSpPr txBox="1"/>
          <p:nvPr/>
        </p:nvSpPr>
        <p:spPr>
          <a:xfrm>
            <a:off x="1434357" y="3831940"/>
            <a:ext cx="4249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(0, 0, 5, 10)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(5, 10, 15)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Tinggi: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(10, 15, 20, 20)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D65E9-68A6-4BD1-97FC-806A75AC60CC}"/>
              </a:ext>
            </a:extLst>
          </p:cNvPr>
          <p:cNvSpPr txBox="1"/>
          <p:nvPr/>
        </p:nvSpPr>
        <p:spPr>
          <a:xfrm>
            <a:off x="1434353" y="2628437"/>
            <a:ext cx="4249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(0, 0, 5, 10)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(5, 10, 15)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Tinggi: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Trapmf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(10, 15, 20, 20)</a:t>
            </a:r>
          </a:p>
        </p:txBody>
      </p:sp>
    </p:spTree>
    <p:extLst>
      <p:ext uri="{BB962C8B-B14F-4D97-AF65-F5344CB8AC3E}">
        <p14:creationId xmlns:p14="http://schemas.microsoft.com/office/powerpoint/2010/main" val="98066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1BB14-A888-463F-BD26-429043270A59}"/>
              </a:ext>
            </a:extLst>
          </p:cNvPr>
          <p:cNvSpPr txBox="1"/>
          <p:nvPr/>
        </p:nvSpPr>
        <p:spPr>
          <a:xfrm>
            <a:off x="2823882" y="968188"/>
            <a:ext cx="582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3299-2426-4A1A-B5E8-CC4E27007393}"/>
              </a:ext>
            </a:extLst>
          </p:cNvPr>
          <p:cNvSpPr txBox="1"/>
          <p:nvPr/>
        </p:nvSpPr>
        <p:spPr>
          <a:xfrm>
            <a:off x="1273883" y="2124635"/>
            <a:ext cx="753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54DAC-7611-43EB-B8B4-182A47642071}"/>
              </a:ext>
            </a:extLst>
          </p:cNvPr>
          <p:cNvSpPr txBox="1"/>
          <p:nvPr/>
        </p:nvSpPr>
        <p:spPr>
          <a:xfrm flipH="1">
            <a:off x="1273883" y="2599765"/>
            <a:ext cx="9053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 Tinggi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Jika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Jika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Sedang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 Sedang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Sedang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Jika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Jika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87593-42C1-4BEC-9368-B1DEB66CFB59}"/>
              </a:ext>
            </a:extLst>
          </p:cNvPr>
          <p:cNvSpPr txBox="1"/>
          <p:nvPr/>
        </p:nvSpPr>
        <p:spPr>
          <a:xfrm>
            <a:off x="1954306" y="1150930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A1CA1-2A83-4585-AF8D-C70204286BE6}"/>
              </a:ext>
            </a:extLst>
          </p:cNvPr>
          <p:cNvSpPr txBox="1"/>
          <p:nvPr/>
        </p:nvSpPr>
        <p:spPr>
          <a:xfrm>
            <a:off x="1452282" y="2156048"/>
            <a:ext cx="284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yang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skfuzzy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2F7AB-FC40-435C-BC53-B4C6CD780D32}"/>
              </a:ext>
            </a:extLst>
          </p:cNvPr>
          <p:cNvSpPr txBox="1"/>
          <p:nvPr/>
        </p:nvSpPr>
        <p:spPr>
          <a:xfrm>
            <a:off x="1452282" y="3429000"/>
            <a:ext cx="4034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Utama: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fuzzy.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membership functions.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fuzzy.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input-output.</a:t>
            </a:r>
          </a:p>
        </p:txBody>
      </p:sp>
    </p:spTree>
    <p:extLst>
      <p:ext uri="{BB962C8B-B14F-4D97-AF65-F5344CB8AC3E}">
        <p14:creationId xmlns:p14="http://schemas.microsoft.com/office/powerpoint/2010/main" val="167191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1BB01-C5C3-440E-96C8-E56DCFD21021}"/>
              </a:ext>
            </a:extLst>
          </p:cNvPr>
          <p:cNvSpPr txBox="1"/>
          <p:nvPr/>
        </p:nvSpPr>
        <p:spPr>
          <a:xfrm>
            <a:off x="2389094" y="1093694"/>
            <a:ext cx="741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47F5F-13BB-42CC-B1FC-E3AF67682589}"/>
              </a:ext>
            </a:extLst>
          </p:cNvPr>
          <p:cNvSpPr txBox="1"/>
          <p:nvPr/>
        </p:nvSpPr>
        <p:spPr>
          <a:xfrm>
            <a:off x="1021976" y="2294965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342900" indent="-342900">
              <a:buAutoNum type="arabicPeriod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juta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Utang: 5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juta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37D6-8227-4FD5-9F1C-C60BA833E8F7}"/>
              </a:ext>
            </a:extLst>
          </p:cNvPr>
          <p:cNvSpPr txBox="1"/>
          <p:nvPr/>
        </p:nvSpPr>
        <p:spPr>
          <a:xfrm>
            <a:off x="1021975" y="3630706"/>
            <a:ext cx="549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75.34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27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2E350-78B9-4FF6-B9EE-67877BE5303F}"/>
              </a:ext>
            </a:extLst>
          </p:cNvPr>
          <p:cNvSpPr txBox="1"/>
          <p:nvPr/>
        </p:nvSpPr>
        <p:spPr>
          <a:xfrm>
            <a:off x="2483223" y="1120588"/>
            <a:ext cx="722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53CBB-624E-46AB-91E5-EB66F4507659}"/>
              </a:ext>
            </a:extLst>
          </p:cNvPr>
          <p:cNvSpPr txBox="1"/>
          <p:nvPr/>
        </p:nvSpPr>
        <p:spPr>
          <a:xfrm>
            <a:off x="1676399" y="2505670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/>
              <a:t>Sistem</a:t>
            </a:r>
            <a:r>
              <a:rPr lang="en-GB" dirty="0"/>
              <a:t> fuzzy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mengevaluasi</a:t>
            </a:r>
            <a:r>
              <a:rPr lang="en-GB" dirty="0"/>
              <a:t> </a:t>
            </a:r>
            <a:r>
              <a:rPr lang="en-GB" dirty="0" err="1"/>
              <a:t>kelayakan</a:t>
            </a:r>
            <a:r>
              <a:rPr lang="en-GB" dirty="0"/>
              <a:t> </a:t>
            </a:r>
            <a:r>
              <a:rPr lang="en-GB" dirty="0" err="1"/>
              <a:t>kredit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fleksibel</a:t>
            </a:r>
            <a:r>
              <a:rPr lang="en-GB" dirty="0"/>
              <a:t>.</a:t>
            </a:r>
          </a:p>
          <a:p>
            <a:pPr marL="342900" indent="-342900">
              <a:buAutoNum type="arabicPeriod"/>
            </a:pPr>
            <a:r>
              <a:rPr lang="en-GB" dirty="0"/>
              <a:t>Hasil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ditentukan</a:t>
            </a:r>
            <a:r>
              <a:rPr lang="en-GB" dirty="0"/>
              <a:t> oleh </a:t>
            </a:r>
            <a:r>
              <a:rPr lang="en-GB" dirty="0" err="1"/>
              <a:t>kombinasi</a:t>
            </a:r>
            <a:r>
              <a:rPr lang="en-GB" dirty="0"/>
              <a:t> parameter input.</a:t>
            </a:r>
          </a:p>
          <a:p>
            <a:pPr marL="342900" indent="-342900">
              <a:buAutoNum type="arabicPeriod"/>
            </a:pP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diterapkan</a:t>
            </a:r>
            <a:r>
              <a:rPr lang="en-GB" dirty="0"/>
              <a:t> di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berbasis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finansial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24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aditsa akmal fauzi</dc:creator>
  <cp:lastModifiedBy>aditsa akmal fauzi</cp:lastModifiedBy>
  <cp:revision>1</cp:revision>
  <dcterms:created xsi:type="dcterms:W3CDTF">2025-01-05T05:08:21Z</dcterms:created>
  <dcterms:modified xsi:type="dcterms:W3CDTF">2025-01-05T05:09:06Z</dcterms:modified>
</cp:coreProperties>
</file>