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4" r:id="rId5"/>
  </p:sldMasterIdLst>
  <p:notesMasterIdLst>
    <p:notesMasterId r:id="rId15"/>
  </p:notesMasterIdLst>
  <p:handoutMasterIdLst>
    <p:handoutMasterId r:id="rId16"/>
  </p:handoutMasterIdLst>
  <p:sldIdLst>
    <p:sldId id="285" r:id="rId6"/>
    <p:sldId id="307" r:id="rId7"/>
    <p:sldId id="308" r:id="rId8"/>
    <p:sldId id="310" r:id="rId9"/>
    <p:sldId id="312" r:id="rId10"/>
    <p:sldId id="314" r:id="rId11"/>
    <p:sldId id="309" r:id="rId12"/>
    <p:sldId id="311" r:id="rId13"/>
    <p:sldId id="313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C5E"/>
    <a:srgbClr val="FF0000"/>
    <a:srgbClr val="6699FF"/>
    <a:srgbClr val="339966"/>
    <a:srgbClr val="00CC66"/>
    <a:srgbClr val="194B32"/>
    <a:srgbClr val="26744D"/>
    <a:srgbClr val="8BF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70" autoAdjust="0"/>
    <p:restoredTop sz="96019" autoAdjust="0"/>
  </p:normalViewPr>
  <p:slideViewPr>
    <p:cSldViewPr snapToGrid="0">
      <p:cViewPr varScale="1">
        <p:scale>
          <a:sx n="109" d="100"/>
          <a:sy n="109" d="100"/>
        </p:scale>
        <p:origin x="184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0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55973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7388"/>
            <a:ext cx="45720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32394147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77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3293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8378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2420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9771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192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0846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42038" y="6488113"/>
            <a:ext cx="2540000" cy="211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algn="r" defTabSz="887413">
              <a:spcBef>
                <a:spcPct val="50000"/>
              </a:spcBef>
              <a:defRPr/>
            </a:pPr>
            <a:fld id="{68B22237-B866-412F-9865-A4B0B6EE1211}" type="slidenum">
              <a:rPr lang="en-US" sz="800">
                <a:solidFill>
                  <a:schemeClr val="bg2"/>
                </a:solidFill>
                <a:ea typeface="ＭＳ Ｐゴシック" pitchFamily="-112" charset="-128"/>
              </a:rPr>
              <a:pPr algn="r" defTabSz="887413">
                <a:spcBef>
                  <a:spcPct val="50000"/>
                </a:spcBef>
                <a:defRPr/>
              </a:pPr>
              <a:t>‹#›</a:t>
            </a:fld>
            <a:endParaRPr lang="en-US" sz="800" dirty="0">
              <a:solidFill>
                <a:schemeClr val="bg2"/>
              </a:solidFill>
              <a:ea typeface="ＭＳ Ｐゴシック" pitchFamily="-112" charset="-128"/>
            </a:endParaRP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474663" y="5321300"/>
            <a:ext cx="3671887" cy="596900"/>
            <a:chOff x="299" y="3352"/>
            <a:chExt cx="2313" cy="376"/>
          </a:xfrm>
          <a:solidFill>
            <a:schemeClr val="bg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black">
            <a:xfrm>
              <a:off x="1668" y="3352"/>
              <a:ext cx="944" cy="376"/>
            </a:xfrm>
            <a:custGeom>
              <a:avLst/>
              <a:gdLst/>
              <a:ahLst/>
              <a:cxnLst>
                <a:cxn ang="0">
                  <a:pos x="943" y="147"/>
                </a:cxn>
                <a:cxn ang="0">
                  <a:pos x="775" y="147"/>
                </a:cxn>
                <a:cxn ang="0">
                  <a:pos x="816" y="0"/>
                </a:cxn>
                <a:cxn ang="0">
                  <a:pos x="672" y="147"/>
                </a:cxn>
                <a:cxn ang="0">
                  <a:pos x="3" y="147"/>
                </a:cxn>
                <a:cxn ang="0">
                  <a:pos x="0" y="148"/>
                </a:cxn>
                <a:cxn ang="0">
                  <a:pos x="3" y="149"/>
                </a:cxn>
                <a:cxn ang="0">
                  <a:pos x="106" y="151"/>
                </a:cxn>
                <a:cxn ang="0">
                  <a:pos x="332" y="153"/>
                </a:cxn>
                <a:cxn ang="0">
                  <a:pos x="660" y="159"/>
                </a:cxn>
                <a:cxn ang="0">
                  <a:pos x="600" y="221"/>
                </a:cxn>
                <a:cxn ang="0">
                  <a:pos x="578" y="245"/>
                </a:cxn>
                <a:cxn ang="0">
                  <a:pos x="580" y="245"/>
                </a:cxn>
                <a:cxn ang="0">
                  <a:pos x="606" y="221"/>
                </a:cxn>
                <a:cxn ang="0">
                  <a:pos x="673" y="160"/>
                </a:cxn>
                <a:cxn ang="0">
                  <a:pos x="756" y="160"/>
                </a:cxn>
                <a:cxn ang="0">
                  <a:pos x="748" y="195"/>
                </a:cxn>
                <a:cxn ang="0">
                  <a:pos x="740" y="230"/>
                </a:cxn>
                <a:cxn ang="0">
                  <a:pos x="567" y="318"/>
                </a:cxn>
                <a:cxn ang="0">
                  <a:pos x="471" y="368"/>
                </a:cxn>
                <a:cxn ang="0">
                  <a:pos x="472" y="369"/>
                </a:cxn>
                <a:cxn ang="0">
                  <a:pos x="563" y="326"/>
                </a:cxn>
                <a:cxn ang="0">
                  <a:pos x="738" y="241"/>
                </a:cxn>
                <a:cxn ang="0">
                  <a:pos x="716" y="336"/>
                </a:cxn>
                <a:cxn ang="0">
                  <a:pos x="708" y="373"/>
                </a:cxn>
                <a:cxn ang="0">
                  <a:pos x="708" y="375"/>
                </a:cxn>
                <a:cxn ang="0">
                  <a:pos x="710" y="374"/>
                </a:cxn>
                <a:cxn ang="0">
                  <a:pos x="721" y="335"/>
                </a:cxn>
                <a:cxn ang="0">
                  <a:pos x="748" y="236"/>
                </a:cxn>
                <a:cxn ang="0">
                  <a:pos x="820" y="203"/>
                </a:cxn>
                <a:cxn ang="0">
                  <a:pos x="883" y="173"/>
                </a:cxn>
                <a:cxn ang="0">
                  <a:pos x="943" y="147"/>
                </a:cxn>
                <a:cxn ang="0">
                  <a:pos x="688" y="147"/>
                </a:cxn>
                <a:cxn ang="0">
                  <a:pos x="752" y="87"/>
                </a:cxn>
                <a:cxn ang="0">
                  <a:pos x="779" y="61"/>
                </a:cxn>
                <a:cxn ang="0">
                  <a:pos x="759" y="147"/>
                </a:cxn>
                <a:cxn ang="0">
                  <a:pos x="688" y="147"/>
                </a:cxn>
                <a:cxn ang="0">
                  <a:pos x="943" y="147"/>
                </a:cxn>
                <a:cxn ang="0">
                  <a:pos x="770" y="161"/>
                </a:cxn>
                <a:cxn ang="0">
                  <a:pos x="871" y="163"/>
                </a:cxn>
                <a:cxn ang="0">
                  <a:pos x="837" y="181"/>
                </a:cxn>
                <a:cxn ang="0">
                  <a:pos x="752" y="224"/>
                </a:cxn>
                <a:cxn ang="0">
                  <a:pos x="770" y="161"/>
                </a:cxn>
                <a:cxn ang="0">
                  <a:pos x="943" y="147"/>
                </a:cxn>
              </a:cxnLst>
              <a:rect l="0" t="0" r="r" b="b"/>
              <a:pathLst>
                <a:path w="944" h="376">
                  <a:moveTo>
                    <a:pt x="943" y="147"/>
                  </a:moveTo>
                  <a:lnTo>
                    <a:pt x="775" y="147"/>
                  </a:lnTo>
                  <a:lnTo>
                    <a:pt x="816" y="0"/>
                  </a:lnTo>
                  <a:lnTo>
                    <a:pt x="672" y="147"/>
                  </a:lnTo>
                  <a:lnTo>
                    <a:pt x="3" y="147"/>
                  </a:lnTo>
                  <a:lnTo>
                    <a:pt x="0" y="148"/>
                  </a:lnTo>
                  <a:lnTo>
                    <a:pt x="3" y="149"/>
                  </a:lnTo>
                  <a:lnTo>
                    <a:pt x="106" y="151"/>
                  </a:lnTo>
                  <a:lnTo>
                    <a:pt x="332" y="153"/>
                  </a:lnTo>
                  <a:lnTo>
                    <a:pt x="660" y="159"/>
                  </a:lnTo>
                  <a:lnTo>
                    <a:pt x="600" y="221"/>
                  </a:lnTo>
                  <a:lnTo>
                    <a:pt x="578" y="245"/>
                  </a:lnTo>
                  <a:lnTo>
                    <a:pt x="580" y="245"/>
                  </a:lnTo>
                  <a:lnTo>
                    <a:pt x="606" y="221"/>
                  </a:lnTo>
                  <a:lnTo>
                    <a:pt x="673" y="160"/>
                  </a:lnTo>
                  <a:lnTo>
                    <a:pt x="756" y="160"/>
                  </a:lnTo>
                  <a:lnTo>
                    <a:pt x="748" y="195"/>
                  </a:lnTo>
                  <a:lnTo>
                    <a:pt x="740" y="230"/>
                  </a:lnTo>
                  <a:lnTo>
                    <a:pt x="567" y="318"/>
                  </a:lnTo>
                  <a:lnTo>
                    <a:pt x="471" y="368"/>
                  </a:lnTo>
                  <a:lnTo>
                    <a:pt x="472" y="369"/>
                  </a:lnTo>
                  <a:lnTo>
                    <a:pt x="563" y="326"/>
                  </a:lnTo>
                  <a:lnTo>
                    <a:pt x="738" y="241"/>
                  </a:lnTo>
                  <a:lnTo>
                    <a:pt x="716" y="336"/>
                  </a:lnTo>
                  <a:lnTo>
                    <a:pt x="708" y="373"/>
                  </a:lnTo>
                  <a:lnTo>
                    <a:pt x="708" y="375"/>
                  </a:lnTo>
                  <a:lnTo>
                    <a:pt x="710" y="374"/>
                  </a:lnTo>
                  <a:lnTo>
                    <a:pt x="721" y="335"/>
                  </a:lnTo>
                  <a:lnTo>
                    <a:pt x="748" y="236"/>
                  </a:lnTo>
                  <a:lnTo>
                    <a:pt x="820" y="203"/>
                  </a:lnTo>
                  <a:lnTo>
                    <a:pt x="883" y="173"/>
                  </a:lnTo>
                  <a:lnTo>
                    <a:pt x="943" y="147"/>
                  </a:lnTo>
                  <a:lnTo>
                    <a:pt x="688" y="147"/>
                  </a:lnTo>
                  <a:lnTo>
                    <a:pt x="752" y="87"/>
                  </a:lnTo>
                  <a:lnTo>
                    <a:pt x="779" y="61"/>
                  </a:lnTo>
                  <a:lnTo>
                    <a:pt x="759" y="147"/>
                  </a:lnTo>
                  <a:lnTo>
                    <a:pt x="688" y="147"/>
                  </a:lnTo>
                  <a:lnTo>
                    <a:pt x="943" y="147"/>
                  </a:lnTo>
                  <a:lnTo>
                    <a:pt x="770" y="161"/>
                  </a:lnTo>
                  <a:lnTo>
                    <a:pt x="871" y="163"/>
                  </a:lnTo>
                  <a:lnTo>
                    <a:pt x="837" y="181"/>
                  </a:lnTo>
                  <a:lnTo>
                    <a:pt x="752" y="224"/>
                  </a:lnTo>
                  <a:lnTo>
                    <a:pt x="770" y="161"/>
                  </a:lnTo>
                  <a:lnTo>
                    <a:pt x="943" y="147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-112" charset="-128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black">
            <a:xfrm>
              <a:off x="299" y="3549"/>
              <a:ext cx="56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0" y="0"/>
                </a:cxn>
                <a:cxn ang="0">
                  <a:pos x="30" y="49"/>
                </a:cxn>
                <a:cxn ang="0">
                  <a:pos x="55" y="49"/>
                </a:cxn>
                <a:cxn ang="0">
                  <a:pos x="50" y="67"/>
                </a:cxn>
                <a:cxn ang="0">
                  <a:pos x="0" y="67"/>
                </a:cxn>
                <a:cxn ang="0">
                  <a:pos x="14" y="0"/>
                </a:cxn>
              </a:cxnLst>
              <a:rect l="0" t="0" r="r" b="b"/>
              <a:pathLst>
                <a:path w="56" h="68">
                  <a:moveTo>
                    <a:pt x="14" y="0"/>
                  </a:moveTo>
                  <a:lnTo>
                    <a:pt x="40" y="0"/>
                  </a:lnTo>
                  <a:lnTo>
                    <a:pt x="30" y="49"/>
                  </a:lnTo>
                  <a:lnTo>
                    <a:pt x="55" y="49"/>
                  </a:lnTo>
                  <a:lnTo>
                    <a:pt x="50" y="67"/>
                  </a:lnTo>
                  <a:lnTo>
                    <a:pt x="0" y="67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-112" charset="-128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black">
            <a:xfrm>
              <a:off x="415" y="3547"/>
              <a:ext cx="74" cy="72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" y="3"/>
                </a:cxn>
                <a:cxn ang="0">
                  <a:pos x="69" y="10"/>
                </a:cxn>
                <a:cxn ang="0">
                  <a:pos x="73" y="21"/>
                </a:cxn>
                <a:cxn ang="0">
                  <a:pos x="72" y="36"/>
                </a:cxn>
                <a:cxn ang="0">
                  <a:pos x="66" y="50"/>
                </a:cxn>
                <a:cxn ang="0">
                  <a:pos x="57" y="61"/>
                </a:cxn>
                <a:cxn ang="0">
                  <a:pos x="44" y="68"/>
                </a:cxn>
                <a:cxn ang="0">
                  <a:pos x="29" y="71"/>
                </a:cxn>
                <a:cxn ang="0">
                  <a:pos x="13" y="68"/>
                </a:cxn>
                <a:cxn ang="0">
                  <a:pos x="4" y="61"/>
                </a:cxn>
                <a:cxn ang="0">
                  <a:pos x="0" y="50"/>
                </a:cxn>
                <a:cxn ang="0">
                  <a:pos x="1" y="36"/>
                </a:cxn>
                <a:cxn ang="0">
                  <a:pos x="6" y="21"/>
                </a:cxn>
                <a:cxn ang="0">
                  <a:pos x="15" y="10"/>
                </a:cxn>
                <a:cxn ang="0">
                  <a:pos x="29" y="3"/>
                </a:cxn>
                <a:cxn ang="0">
                  <a:pos x="44" y="0"/>
                </a:cxn>
                <a:cxn ang="0">
                  <a:pos x="32" y="53"/>
                </a:cxn>
                <a:cxn ang="0">
                  <a:pos x="39" y="50"/>
                </a:cxn>
                <a:cxn ang="0">
                  <a:pos x="44" y="36"/>
                </a:cxn>
                <a:cxn ang="0">
                  <a:pos x="45" y="21"/>
                </a:cxn>
                <a:cxn ang="0">
                  <a:pos x="40" y="19"/>
                </a:cxn>
                <a:cxn ang="0">
                  <a:pos x="34" y="21"/>
                </a:cxn>
                <a:cxn ang="0">
                  <a:pos x="29" y="36"/>
                </a:cxn>
                <a:cxn ang="0">
                  <a:pos x="28" y="50"/>
                </a:cxn>
                <a:cxn ang="0">
                  <a:pos x="32" y="53"/>
                </a:cxn>
                <a:cxn ang="0">
                  <a:pos x="44" y="0"/>
                </a:cxn>
              </a:cxnLst>
              <a:rect l="0" t="0" r="r" b="b"/>
              <a:pathLst>
                <a:path w="74" h="72">
                  <a:moveTo>
                    <a:pt x="44" y="0"/>
                  </a:moveTo>
                  <a:lnTo>
                    <a:pt x="59" y="3"/>
                  </a:lnTo>
                  <a:lnTo>
                    <a:pt x="69" y="10"/>
                  </a:lnTo>
                  <a:lnTo>
                    <a:pt x="73" y="21"/>
                  </a:lnTo>
                  <a:lnTo>
                    <a:pt x="72" y="36"/>
                  </a:lnTo>
                  <a:lnTo>
                    <a:pt x="66" y="50"/>
                  </a:lnTo>
                  <a:lnTo>
                    <a:pt x="57" y="61"/>
                  </a:lnTo>
                  <a:lnTo>
                    <a:pt x="44" y="68"/>
                  </a:lnTo>
                  <a:lnTo>
                    <a:pt x="29" y="71"/>
                  </a:lnTo>
                  <a:lnTo>
                    <a:pt x="13" y="68"/>
                  </a:lnTo>
                  <a:lnTo>
                    <a:pt x="4" y="61"/>
                  </a:lnTo>
                  <a:lnTo>
                    <a:pt x="0" y="50"/>
                  </a:lnTo>
                  <a:lnTo>
                    <a:pt x="1" y="36"/>
                  </a:lnTo>
                  <a:lnTo>
                    <a:pt x="6" y="21"/>
                  </a:lnTo>
                  <a:lnTo>
                    <a:pt x="15" y="10"/>
                  </a:lnTo>
                  <a:lnTo>
                    <a:pt x="29" y="3"/>
                  </a:lnTo>
                  <a:lnTo>
                    <a:pt x="44" y="0"/>
                  </a:lnTo>
                  <a:lnTo>
                    <a:pt x="32" y="53"/>
                  </a:lnTo>
                  <a:lnTo>
                    <a:pt x="39" y="50"/>
                  </a:lnTo>
                  <a:lnTo>
                    <a:pt x="44" y="36"/>
                  </a:lnTo>
                  <a:lnTo>
                    <a:pt x="45" y="21"/>
                  </a:lnTo>
                  <a:lnTo>
                    <a:pt x="40" y="19"/>
                  </a:lnTo>
                  <a:lnTo>
                    <a:pt x="34" y="21"/>
                  </a:lnTo>
                  <a:lnTo>
                    <a:pt x="29" y="36"/>
                  </a:lnTo>
                  <a:lnTo>
                    <a:pt x="28" y="50"/>
                  </a:lnTo>
                  <a:lnTo>
                    <a:pt x="32" y="53"/>
                  </a:lnTo>
                  <a:lnTo>
                    <a:pt x="4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-112" charset="-128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black">
            <a:xfrm>
              <a:off x="546" y="3547"/>
              <a:ext cx="72" cy="72"/>
            </a:xfrm>
            <a:custGeom>
              <a:avLst/>
              <a:gdLst/>
              <a:ahLst/>
              <a:cxnLst>
                <a:cxn ang="0">
                  <a:pos x="68" y="44"/>
                </a:cxn>
                <a:cxn ang="0">
                  <a:pos x="62" y="56"/>
                </a:cxn>
                <a:cxn ang="0">
                  <a:pos x="52" y="64"/>
                </a:cxn>
                <a:cxn ang="0">
                  <a:pos x="41" y="69"/>
                </a:cxn>
                <a:cxn ang="0">
                  <a:pos x="29" y="71"/>
                </a:cxn>
                <a:cxn ang="0">
                  <a:pos x="14" y="68"/>
                </a:cxn>
                <a:cxn ang="0">
                  <a:pos x="4" y="61"/>
                </a:cxn>
                <a:cxn ang="0">
                  <a:pos x="0" y="50"/>
                </a:cxn>
                <a:cxn ang="0">
                  <a:pos x="1" y="36"/>
                </a:cxn>
                <a:cxn ang="0">
                  <a:pos x="6" y="21"/>
                </a:cxn>
                <a:cxn ang="0">
                  <a:pos x="15" y="10"/>
                </a:cxn>
                <a:cxn ang="0">
                  <a:pos x="28" y="3"/>
                </a:cxn>
                <a:cxn ang="0">
                  <a:pos x="44" y="0"/>
                </a:cxn>
                <a:cxn ang="0">
                  <a:pos x="56" y="1"/>
                </a:cxn>
                <a:cxn ang="0">
                  <a:pos x="66" y="6"/>
                </a:cxn>
                <a:cxn ang="0">
                  <a:pos x="71" y="14"/>
                </a:cxn>
                <a:cxn ang="0">
                  <a:pos x="71" y="26"/>
                </a:cxn>
                <a:cxn ang="0">
                  <a:pos x="46" y="26"/>
                </a:cxn>
                <a:cxn ang="0">
                  <a:pos x="41" y="19"/>
                </a:cxn>
                <a:cxn ang="0">
                  <a:pos x="34" y="23"/>
                </a:cxn>
                <a:cxn ang="0">
                  <a:pos x="29" y="36"/>
                </a:cxn>
                <a:cxn ang="0">
                  <a:pos x="27" y="48"/>
                </a:cxn>
                <a:cxn ang="0">
                  <a:pos x="33" y="53"/>
                </a:cxn>
                <a:cxn ang="0">
                  <a:pos x="41" y="44"/>
                </a:cxn>
                <a:cxn ang="0">
                  <a:pos x="68" y="44"/>
                </a:cxn>
              </a:cxnLst>
              <a:rect l="0" t="0" r="r" b="b"/>
              <a:pathLst>
                <a:path w="72" h="72">
                  <a:moveTo>
                    <a:pt x="68" y="44"/>
                  </a:moveTo>
                  <a:lnTo>
                    <a:pt x="62" y="56"/>
                  </a:lnTo>
                  <a:lnTo>
                    <a:pt x="52" y="64"/>
                  </a:lnTo>
                  <a:lnTo>
                    <a:pt x="41" y="69"/>
                  </a:lnTo>
                  <a:lnTo>
                    <a:pt x="29" y="71"/>
                  </a:lnTo>
                  <a:lnTo>
                    <a:pt x="14" y="68"/>
                  </a:lnTo>
                  <a:lnTo>
                    <a:pt x="4" y="61"/>
                  </a:lnTo>
                  <a:lnTo>
                    <a:pt x="0" y="50"/>
                  </a:lnTo>
                  <a:lnTo>
                    <a:pt x="1" y="36"/>
                  </a:lnTo>
                  <a:lnTo>
                    <a:pt x="6" y="21"/>
                  </a:lnTo>
                  <a:lnTo>
                    <a:pt x="15" y="10"/>
                  </a:lnTo>
                  <a:lnTo>
                    <a:pt x="28" y="3"/>
                  </a:lnTo>
                  <a:lnTo>
                    <a:pt x="44" y="0"/>
                  </a:lnTo>
                  <a:lnTo>
                    <a:pt x="56" y="1"/>
                  </a:lnTo>
                  <a:lnTo>
                    <a:pt x="66" y="6"/>
                  </a:lnTo>
                  <a:lnTo>
                    <a:pt x="71" y="14"/>
                  </a:lnTo>
                  <a:lnTo>
                    <a:pt x="71" y="26"/>
                  </a:lnTo>
                  <a:lnTo>
                    <a:pt x="46" y="26"/>
                  </a:lnTo>
                  <a:lnTo>
                    <a:pt x="41" y="19"/>
                  </a:lnTo>
                  <a:lnTo>
                    <a:pt x="34" y="23"/>
                  </a:lnTo>
                  <a:lnTo>
                    <a:pt x="29" y="36"/>
                  </a:lnTo>
                  <a:lnTo>
                    <a:pt x="27" y="48"/>
                  </a:lnTo>
                  <a:lnTo>
                    <a:pt x="33" y="53"/>
                  </a:lnTo>
                  <a:lnTo>
                    <a:pt x="41" y="44"/>
                  </a:lnTo>
                  <a:lnTo>
                    <a:pt x="68" y="44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-112" charset="-128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black">
            <a:xfrm>
              <a:off x="680" y="3549"/>
              <a:ext cx="87" cy="6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42" y="0"/>
                </a:cxn>
                <a:cxn ang="0">
                  <a:pos x="35" y="28"/>
                </a:cxn>
                <a:cxn ang="0">
                  <a:pos x="56" y="0"/>
                </a:cxn>
                <a:cxn ang="0">
                  <a:pos x="86" y="0"/>
                </a:cxn>
                <a:cxn ang="0">
                  <a:pos x="60" y="32"/>
                </a:cxn>
                <a:cxn ang="0">
                  <a:pos x="73" y="67"/>
                </a:cxn>
                <a:cxn ang="0">
                  <a:pos x="44" y="67"/>
                </a:cxn>
                <a:cxn ang="0">
                  <a:pos x="34" y="37"/>
                </a:cxn>
                <a:cxn ang="0">
                  <a:pos x="27" y="67"/>
                </a:cxn>
                <a:cxn ang="0">
                  <a:pos x="0" y="67"/>
                </a:cxn>
                <a:cxn ang="0">
                  <a:pos x="15" y="0"/>
                </a:cxn>
              </a:cxnLst>
              <a:rect l="0" t="0" r="r" b="b"/>
              <a:pathLst>
                <a:path w="87" h="68">
                  <a:moveTo>
                    <a:pt x="15" y="0"/>
                  </a:moveTo>
                  <a:lnTo>
                    <a:pt x="42" y="0"/>
                  </a:lnTo>
                  <a:lnTo>
                    <a:pt x="35" y="28"/>
                  </a:lnTo>
                  <a:lnTo>
                    <a:pt x="56" y="0"/>
                  </a:lnTo>
                  <a:lnTo>
                    <a:pt x="86" y="0"/>
                  </a:lnTo>
                  <a:lnTo>
                    <a:pt x="60" y="32"/>
                  </a:lnTo>
                  <a:lnTo>
                    <a:pt x="73" y="67"/>
                  </a:lnTo>
                  <a:lnTo>
                    <a:pt x="44" y="67"/>
                  </a:lnTo>
                  <a:lnTo>
                    <a:pt x="34" y="37"/>
                  </a:lnTo>
                  <a:lnTo>
                    <a:pt x="27" y="67"/>
                  </a:lnTo>
                  <a:lnTo>
                    <a:pt x="0" y="67"/>
                  </a:lnTo>
                  <a:lnTo>
                    <a:pt x="15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-112" charset="-128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black">
            <a:xfrm>
              <a:off x="818" y="3549"/>
              <a:ext cx="82" cy="68"/>
            </a:xfrm>
            <a:custGeom>
              <a:avLst/>
              <a:gdLst/>
              <a:ahLst/>
              <a:cxnLst>
                <a:cxn ang="0">
                  <a:pos x="44" y="42"/>
                </a:cxn>
                <a:cxn ang="0">
                  <a:pos x="33" y="42"/>
                </a:cxn>
                <a:cxn ang="0">
                  <a:pos x="27" y="67"/>
                </a:cxn>
                <a:cxn ang="0">
                  <a:pos x="0" y="67"/>
                </a:cxn>
                <a:cxn ang="0">
                  <a:pos x="15" y="0"/>
                </a:cxn>
                <a:cxn ang="0">
                  <a:pos x="42" y="0"/>
                </a:cxn>
                <a:cxn ang="0">
                  <a:pos x="36" y="23"/>
                </a:cxn>
                <a:cxn ang="0">
                  <a:pos x="49" y="23"/>
                </a:cxn>
                <a:cxn ang="0">
                  <a:pos x="54" y="0"/>
                </a:cxn>
                <a:cxn ang="0">
                  <a:pos x="81" y="0"/>
                </a:cxn>
                <a:cxn ang="0">
                  <a:pos x="68" y="67"/>
                </a:cxn>
                <a:cxn ang="0">
                  <a:pos x="40" y="67"/>
                </a:cxn>
                <a:cxn ang="0">
                  <a:pos x="44" y="42"/>
                </a:cxn>
              </a:cxnLst>
              <a:rect l="0" t="0" r="r" b="b"/>
              <a:pathLst>
                <a:path w="82" h="68">
                  <a:moveTo>
                    <a:pt x="44" y="42"/>
                  </a:moveTo>
                  <a:lnTo>
                    <a:pt x="33" y="42"/>
                  </a:lnTo>
                  <a:lnTo>
                    <a:pt x="27" y="67"/>
                  </a:lnTo>
                  <a:lnTo>
                    <a:pt x="0" y="67"/>
                  </a:lnTo>
                  <a:lnTo>
                    <a:pt x="15" y="0"/>
                  </a:lnTo>
                  <a:lnTo>
                    <a:pt x="42" y="0"/>
                  </a:lnTo>
                  <a:lnTo>
                    <a:pt x="36" y="23"/>
                  </a:lnTo>
                  <a:lnTo>
                    <a:pt x="49" y="23"/>
                  </a:lnTo>
                  <a:lnTo>
                    <a:pt x="54" y="0"/>
                  </a:lnTo>
                  <a:lnTo>
                    <a:pt x="81" y="0"/>
                  </a:lnTo>
                  <a:lnTo>
                    <a:pt x="68" y="67"/>
                  </a:lnTo>
                  <a:lnTo>
                    <a:pt x="40" y="67"/>
                  </a:lnTo>
                  <a:lnTo>
                    <a:pt x="44" y="42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-112" charset="-128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black">
            <a:xfrm>
              <a:off x="957" y="3549"/>
              <a:ext cx="68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" y="0"/>
                </a:cxn>
                <a:cxn ang="0">
                  <a:pos x="64" y="18"/>
                </a:cxn>
                <a:cxn ang="0">
                  <a:pos x="37" y="18"/>
                </a:cxn>
                <a:cxn ang="0">
                  <a:pos x="35" y="24"/>
                </a:cxn>
                <a:cxn ang="0">
                  <a:pos x="59" y="24"/>
                </a:cxn>
                <a:cxn ang="0">
                  <a:pos x="56" y="42"/>
                </a:cxn>
                <a:cxn ang="0">
                  <a:pos x="31" y="42"/>
                </a:cxn>
                <a:cxn ang="0">
                  <a:pos x="29" y="49"/>
                </a:cxn>
                <a:cxn ang="0">
                  <a:pos x="57" y="49"/>
                </a:cxn>
                <a:cxn ang="0">
                  <a:pos x="54" y="67"/>
                </a:cxn>
                <a:cxn ang="0">
                  <a:pos x="0" y="67"/>
                </a:cxn>
                <a:cxn ang="0">
                  <a:pos x="14" y="0"/>
                </a:cxn>
              </a:cxnLst>
              <a:rect l="0" t="0" r="r" b="b"/>
              <a:pathLst>
                <a:path w="68" h="68">
                  <a:moveTo>
                    <a:pt x="14" y="0"/>
                  </a:moveTo>
                  <a:lnTo>
                    <a:pt x="67" y="0"/>
                  </a:lnTo>
                  <a:lnTo>
                    <a:pt x="64" y="18"/>
                  </a:lnTo>
                  <a:lnTo>
                    <a:pt x="37" y="18"/>
                  </a:lnTo>
                  <a:lnTo>
                    <a:pt x="35" y="24"/>
                  </a:lnTo>
                  <a:lnTo>
                    <a:pt x="59" y="24"/>
                  </a:lnTo>
                  <a:lnTo>
                    <a:pt x="56" y="42"/>
                  </a:lnTo>
                  <a:lnTo>
                    <a:pt x="31" y="42"/>
                  </a:lnTo>
                  <a:lnTo>
                    <a:pt x="29" y="49"/>
                  </a:lnTo>
                  <a:lnTo>
                    <a:pt x="57" y="49"/>
                  </a:lnTo>
                  <a:lnTo>
                    <a:pt x="54" y="67"/>
                  </a:lnTo>
                  <a:lnTo>
                    <a:pt x="0" y="67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-112" charset="-128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black">
            <a:xfrm>
              <a:off x="1085" y="3549"/>
              <a:ext cx="66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5" y="0"/>
                </a:cxn>
                <a:cxn ang="0">
                  <a:pos x="62" y="18"/>
                </a:cxn>
                <a:cxn ang="0">
                  <a:pos x="35" y="18"/>
                </a:cxn>
                <a:cxn ang="0">
                  <a:pos x="35" y="24"/>
                </a:cxn>
                <a:cxn ang="0">
                  <a:pos x="58" y="24"/>
                </a:cxn>
                <a:cxn ang="0">
                  <a:pos x="54" y="42"/>
                </a:cxn>
                <a:cxn ang="0">
                  <a:pos x="30" y="42"/>
                </a:cxn>
                <a:cxn ang="0">
                  <a:pos x="28" y="49"/>
                </a:cxn>
                <a:cxn ang="0">
                  <a:pos x="56" y="49"/>
                </a:cxn>
                <a:cxn ang="0">
                  <a:pos x="52" y="67"/>
                </a:cxn>
                <a:cxn ang="0">
                  <a:pos x="0" y="67"/>
                </a:cxn>
                <a:cxn ang="0">
                  <a:pos x="14" y="0"/>
                </a:cxn>
              </a:cxnLst>
              <a:rect l="0" t="0" r="r" b="b"/>
              <a:pathLst>
                <a:path w="66" h="68">
                  <a:moveTo>
                    <a:pt x="14" y="0"/>
                  </a:moveTo>
                  <a:lnTo>
                    <a:pt x="65" y="0"/>
                  </a:lnTo>
                  <a:lnTo>
                    <a:pt x="62" y="18"/>
                  </a:lnTo>
                  <a:lnTo>
                    <a:pt x="35" y="18"/>
                  </a:lnTo>
                  <a:lnTo>
                    <a:pt x="35" y="24"/>
                  </a:lnTo>
                  <a:lnTo>
                    <a:pt x="58" y="24"/>
                  </a:lnTo>
                  <a:lnTo>
                    <a:pt x="54" y="42"/>
                  </a:lnTo>
                  <a:lnTo>
                    <a:pt x="30" y="42"/>
                  </a:lnTo>
                  <a:lnTo>
                    <a:pt x="28" y="49"/>
                  </a:lnTo>
                  <a:lnTo>
                    <a:pt x="56" y="49"/>
                  </a:lnTo>
                  <a:lnTo>
                    <a:pt x="52" y="67"/>
                  </a:lnTo>
                  <a:lnTo>
                    <a:pt x="0" y="67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-112" charset="-128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black">
            <a:xfrm>
              <a:off x="1213" y="3549"/>
              <a:ext cx="78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6" y="0"/>
                </a:cxn>
                <a:cxn ang="0">
                  <a:pos x="63" y="3"/>
                </a:cxn>
                <a:cxn ang="0">
                  <a:pos x="72" y="10"/>
                </a:cxn>
                <a:cxn ang="0">
                  <a:pos x="77" y="21"/>
                </a:cxn>
                <a:cxn ang="0">
                  <a:pos x="75" y="34"/>
                </a:cxn>
                <a:cxn ang="0">
                  <a:pos x="69" y="48"/>
                </a:cxn>
                <a:cxn ang="0">
                  <a:pos x="60" y="58"/>
                </a:cxn>
                <a:cxn ang="0">
                  <a:pos x="48" y="64"/>
                </a:cxn>
                <a:cxn ang="0">
                  <a:pos x="33" y="67"/>
                </a:cxn>
                <a:cxn ang="0">
                  <a:pos x="0" y="67"/>
                </a:cxn>
                <a:cxn ang="0">
                  <a:pos x="14" y="0"/>
                </a:cxn>
                <a:cxn ang="0">
                  <a:pos x="29" y="51"/>
                </a:cxn>
                <a:cxn ang="0">
                  <a:pos x="33" y="51"/>
                </a:cxn>
                <a:cxn ang="0">
                  <a:pos x="42" y="47"/>
                </a:cxn>
                <a:cxn ang="0">
                  <a:pos x="47" y="34"/>
                </a:cxn>
                <a:cxn ang="0">
                  <a:pos x="48" y="20"/>
                </a:cxn>
                <a:cxn ang="0">
                  <a:pos x="40" y="15"/>
                </a:cxn>
                <a:cxn ang="0">
                  <a:pos x="37" y="15"/>
                </a:cxn>
                <a:cxn ang="0">
                  <a:pos x="29" y="51"/>
                </a:cxn>
                <a:cxn ang="0">
                  <a:pos x="14" y="0"/>
                </a:cxn>
              </a:cxnLst>
              <a:rect l="0" t="0" r="r" b="b"/>
              <a:pathLst>
                <a:path w="78" h="68">
                  <a:moveTo>
                    <a:pt x="14" y="0"/>
                  </a:moveTo>
                  <a:lnTo>
                    <a:pt x="46" y="0"/>
                  </a:lnTo>
                  <a:lnTo>
                    <a:pt x="63" y="3"/>
                  </a:lnTo>
                  <a:lnTo>
                    <a:pt x="72" y="10"/>
                  </a:lnTo>
                  <a:lnTo>
                    <a:pt x="77" y="21"/>
                  </a:lnTo>
                  <a:lnTo>
                    <a:pt x="75" y="34"/>
                  </a:lnTo>
                  <a:lnTo>
                    <a:pt x="69" y="48"/>
                  </a:lnTo>
                  <a:lnTo>
                    <a:pt x="60" y="58"/>
                  </a:lnTo>
                  <a:lnTo>
                    <a:pt x="48" y="64"/>
                  </a:lnTo>
                  <a:lnTo>
                    <a:pt x="33" y="67"/>
                  </a:lnTo>
                  <a:lnTo>
                    <a:pt x="0" y="67"/>
                  </a:lnTo>
                  <a:lnTo>
                    <a:pt x="14" y="0"/>
                  </a:lnTo>
                  <a:lnTo>
                    <a:pt x="29" y="51"/>
                  </a:lnTo>
                  <a:lnTo>
                    <a:pt x="33" y="51"/>
                  </a:lnTo>
                  <a:lnTo>
                    <a:pt x="42" y="47"/>
                  </a:lnTo>
                  <a:lnTo>
                    <a:pt x="47" y="34"/>
                  </a:lnTo>
                  <a:lnTo>
                    <a:pt x="48" y="20"/>
                  </a:lnTo>
                  <a:lnTo>
                    <a:pt x="40" y="15"/>
                  </a:lnTo>
                  <a:lnTo>
                    <a:pt x="37" y="15"/>
                  </a:lnTo>
                  <a:lnTo>
                    <a:pt x="29" y="51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-112" charset="-128"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black">
            <a:xfrm>
              <a:off x="1405" y="3549"/>
              <a:ext cx="111" cy="68"/>
            </a:xfrm>
            <a:custGeom>
              <a:avLst/>
              <a:gdLst/>
              <a:ahLst/>
              <a:cxnLst>
                <a:cxn ang="0">
                  <a:pos x="81" y="19"/>
                </a:cxn>
                <a:cxn ang="0">
                  <a:pos x="61" y="67"/>
                </a:cxn>
                <a:cxn ang="0">
                  <a:pos x="34" y="67"/>
                </a:cxn>
                <a:cxn ang="0">
                  <a:pos x="36" y="19"/>
                </a:cxn>
                <a:cxn ang="0">
                  <a:pos x="35" y="19"/>
                </a:cxn>
                <a:cxn ang="0">
                  <a:pos x="24" y="67"/>
                </a:cxn>
                <a:cxn ang="0">
                  <a:pos x="0" y="67"/>
                </a:cxn>
                <a:cxn ang="0">
                  <a:pos x="16" y="0"/>
                </a:cxn>
                <a:cxn ang="0">
                  <a:pos x="54" y="0"/>
                </a:cxn>
                <a:cxn ang="0">
                  <a:pos x="53" y="39"/>
                </a:cxn>
                <a:cxn ang="0">
                  <a:pos x="54" y="39"/>
                </a:cxn>
                <a:cxn ang="0">
                  <a:pos x="70" y="0"/>
                </a:cxn>
                <a:cxn ang="0">
                  <a:pos x="110" y="0"/>
                </a:cxn>
                <a:cxn ang="0">
                  <a:pos x="94" y="67"/>
                </a:cxn>
                <a:cxn ang="0">
                  <a:pos x="71" y="67"/>
                </a:cxn>
                <a:cxn ang="0">
                  <a:pos x="81" y="19"/>
                </a:cxn>
              </a:cxnLst>
              <a:rect l="0" t="0" r="r" b="b"/>
              <a:pathLst>
                <a:path w="111" h="68">
                  <a:moveTo>
                    <a:pt x="81" y="19"/>
                  </a:moveTo>
                  <a:lnTo>
                    <a:pt x="61" y="67"/>
                  </a:lnTo>
                  <a:lnTo>
                    <a:pt x="34" y="67"/>
                  </a:lnTo>
                  <a:lnTo>
                    <a:pt x="36" y="19"/>
                  </a:lnTo>
                  <a:lnTo>
                    <a:pt x="35" y="19"/>
                  </a:lnTo>
                  <a:lnTo>
                    <a:pt x="24" y="67"/>
                  </a:lnTo>
                  <a:lnTo>
                    <a:pt x="0" y="67"/>
                  </a:lnTo>
                  <a:lnTo>
                    <a:pt x="16" y="0"/>
                  </a:lnTo>
                  <a:lnTo>
                    <a:pt x="54" y="0"/>
                  </a:lnTo>
                  <a:lnTo>
                    <a:pt x="53" y="39"/>
                  </a:lnTo>
                  <a:lnTo>
                    <a:pt x="54" y="39"/>
                  </a:lnTo>
                  <a:lnTo>
                    <a:pt x="70" y="0"/>
                  </a:lnTo>
                  <a:lnTo>
                    <a:pt x="110" y="0"/>
                  </a:lnTo>
                  <a:lnTo>
                    <a:pt x="94" y="67"/>
                  </a:lnTo>
                  <a:lnTo>
                    <a:pt x="71" y="67"/>
                  </a:lnTo>
                  <a:lnTo>
                    <a:pt x="81" y="19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-112" charset="-128"/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black">
            <a:xfrm>
              <a:off x="1562" y="3549"/>
              <a:ext cx="82" cy="68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73" y="0"/>
                </a:cxn>
                <a:cxn ang="0">
                  <a:pos x="81" y="67"/>
                </a:cxn>
                <a:cxn ang="0">
                  <a:pos x="52" y="67"/>
                </a:cxn>
                <a:cxn ang="0">
                  <a:pos x="51" y="55"/>
                </a:cxn>
                <a:cxn ang="0">
                  <a:pos x="32" y="55"/>
                </a:cxn>
                <a:cxn ang="0">
                  <a:pos x="27" y="67"/>
                </a:cxn>
                <a:cxn ang="0">
                  <a:pos x="0" y="67"/>
                </a:cxn>
                <a:cxn ang="0">
                  <a:pos x="37" y="0"/>
                </a:cxn>
                <a:cxn ang="0">
                  <a:pos x="51" y="39"/>
                </a:cxn>
                <a:cxn ang="0">
                  <a:pos x="51" y="14"/>
                </a:cxn>
                <a:cxn ang="0">
                  <a:pos x="41" y="39"/>
                </a:cxn>
                <a:cxn ang="0">
                  <a:pos x="51" y="39"/>
                </a:cxn>
                <a:cxn ang="0">
                  <a:pos x="37" y="0"/>
                </a:cxn>
              </a:cxnLst>
              <a:rect l="0" t="0" r="r" b="b"/>
              <a:pathLst>
                <a:path w="82" h="68">
                  <a:moveTo>
                    <a:pt x="37" y="0"/>
                  </a:moveTo>
                  <a:lnTo>
                    <a:pt x="73" y="0"/>
                  </a:lnTo>
                  <a:lnTo>
                    <a:pt x="81" y="67"/>
                  </a:lnTo>
                  <a:lnTo>
                    <a:pt x="52" y="67"/>
                  </a:lnTo>
                  <a:lnTo>
                    <a:pt x="51" y="55"/>
                  </a:lnTo>
                  <a:lnTo>
                    <a:pt x="32" y="55"/>
                  </a:lnTo>
                  <a:lnTo>
                    <a:pt x="27" y="67"/>
                  </a:lnTo>
                  <a:lnTo>
                    <a:pt x="0" y="67"/>
                  </a:lnTo>
                  <a:lnTo>
                    <a:pt x="37" y="0"/>
                  </a:lnTo>
                  <a:lnTo>
                    <a:pt x="51" y="39"/>
                  </a:lnTo>
                  <a:lnTo>
                    <a:pt x="51" y="14"/>
                  </a:lnTo>
                  <a:lnTo>
                    <a:pt x="41" y="39"/>
                  </a:lnTo>
                  <a:lnTo>
                    <a:pt x="51" y="39"/>
                  </a:lnTo>
                  <a:lnTo>
                    <a:pt x="37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-112" charset="-128"/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black">
            <a:xfrm>
              <a:off x="1714" y="3549"/>
              <a:ext cx="78" cy="6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56" y="0"/>
                </a:cxn>
                <a:cxn ang="0">
                  <a:pos x="73" y="4"/>
                </a:cxn>
                <a:cxn ang="0">
                  <a:pos x="77" y="18"/>
                </a:cxn>
                <a:cxn ang="0">
                  <a:pos x="71" y="27"/>
                </a:cxn>
                <a:cxn ang="0">
                  <a:pos x="58" y="34"/>
                </a:cxn>
                <a:cxn ang="0">
                  <a:pos x="69" y="41"/>
                </a:cxn>
                <a:cxn ang="0">
                  <a:pos x="69" y="52"/>
                </a:cxn>
                <a:cxn ang="0">
                  <a:pos x="69" y="67"/>
                </a:cxn>
                <a:cxn ang="0">
                  <a:pos x="41" y="67"/>
                </a:cxn>
                <a:cxn ang="0">
                  <a:pos x="42" y="47"/>
                </a:cxn>
                <a:cxn ang="0">
                  <a:pos x="36" y="42"/>
                </a:cxn>
                <a:cxn ang="0">
                  <a:pos x="33" y="42"/>
                </a:cxn>
                <a:cxn ang="0">
                  <a:pos x="28" y="67"/>
                </a:cxn>
                <a:cxn ang="0">
                  <a:pos x="0" y="67"/>
                </a:cxn>
                <a:cxn ang="0">
                  <a:pos x="15" y="0"/>
                </a:cxn>
                <a:cxn ang="0">
                  <a:pos x="38" y="28"/>
                </a:cxn>
                <a:cxn ang="0">
                  <a:pos x="46" y="26"/>
                </a:cxn>
                <a:cxn ang="0">
                  <a:pos x="48" y="21"/>
                </a:cxn>
                <a:cxn ang="0">
                  <a:pos x="41" y="15"/>
                </a:cxn>
                <a:cxn ang="0">
                  <a:pos x="39" y="15"/>
                </a:cxn>
                <a:cxn ang="0">
                  <a:pos x="36" y="28"/>
                </a:cxn>
                <a:cxn ang="0">
                  <a:pos x="38" y="28"/>
                </a:cxn>
                <a:cxn ang="0">
                  <a:pos x="15" y="0"/>
                </a:cxn>
              </a:cxnLst>
              <a:rect l="0" t="0" r="r" b="b"/>
              <a:pathLst>
                <a:path w="78" h="68">
                  <a:moveTo>
                    <a:pt x="15" y="0"/>
                  </a:moveTo>
                  <a:lnTo>
                    <a:pt x="56" y="0"/>
                  </a:lnTo>
                  <a:lnTo>
                    <a:pt x="73" y="4"/>
                  </a:lnTo>
                  <a:lnTo>
                    <a:pt x="77" y="18"/>
                  </a:lnTo>
                  <a:lnTo>
                    <a:pt x="71" y="27"/>
                  </a:lnTo>
                  <a:lnTo>
                    <a:pt x="58" y="34"/>
                  </a:lnTo>
                  <a:lnTo>
                    <a:pt x="69" y="41"/>
                  </a:lnTo>
                  <a:lnTo>
                    <a:pt x="69" y="52"/>
                  </a:lnTo>
                  <a:lnTo>
                    <a:pt x="69" y="67"/>
                  </a:lnTo>
                  <a:lnTo>
                    <a:pt x="41" y="67"/>
                  </a:lnTo>
                  <a:lnTo>
                    <a:pt x="42" y="47"/>
                  </a:lnTo>
                  <a:lnTo>
                    <a:pt x="36" y="42"/>
                  </a:lnTo>
                  <a:lnTo>
                    <a:pt x="33" y="42"/>
                  </a:lnTo>
                  <a:lnTo>
                    <a:pt x="28" y="67"/>
                  </a:lnTo>
                  <a:lnTo>
                    <a:pt x="0" y="67"/>
                  </a:lnTo>
                  <a:lnTo>
                    <a:pt x="15" y="0"/>
                  </a:lnTo>
                  <a:lnTo>
                    <a:pt x="38" y="28"/>
                  </a:lnTo>
                  <a:lnTo>
                    <a:pt x="46" y="26"/>
                  </a:lnTo>
                  <a:lnTo>
                    <a:pt x="48" y="21"/>
                  </a:lnTo>
                  <a:lnTo>
                    <a:pt x="41" y="15"/>
                  </a:lnTo>
                  <a:lnTo>
                    <a:pt x="39" y="15"/>
                  </a:lnTo>
                  <a:lnTo>
                    <a:pt x="36" y="28"/>
                  </a:lnTo>
                  <a:lnTo>
                    <a:pt x="38" y="28"/>
                  </a:lnTo>
                  <a:lnTo>
                    <a:pt x="15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-112" charset="-128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black">
            <a:xfrm>
              <a:off x="1863" y="3549"/>
              <a:ext cx="65" cy="68"/>
            </a:xfrm>
            <a:custGeom>
              <a:avLst/>
              <a:gdLst/>
              <a:ahLst/>
              <a:cxnLst>
                <a:cxn ang="0">
                  <a:pos x="16" y="18"/>
                </a:cxn>
                <a:cxn ang="0">
                  <a:pos x="0" y="18"/>
                </a:cxn>
                <a:cxn ang="0">
                  <a:pos x="4" y="0"/>
                </a:cxn>
                <a:cxn ang="0">
                  <a:pos x="64" y="0"/>
                </a:cxn>
                <a:cxn ang="0">
                  <a:pos x="60" y="18"/>
                </a:cxn>
                <a:cxn ang="0">
                  <a:pos x="43" y="18"/>
                </a:cxn>
                <a:cxn ang="0">
                  <a:pos x="32" y="67"/>
                </a:cxn>
                <a:cxn ang="0">
                  <a:pos x="6" y="67"/>
                </a:cxn>
                <a:cxn ang="0">
                  <a:pos x="16" y="18"/>
                </a:cxn>
              </a:cxnLst>
              <a:rect l="0" t="0" r="r" b="b"/>
              <a:pathLst>
                <a:path w="65" h="68">
                  <a:moveTo>
                    <a:pt x="16" y="18"/>
                  </a:moveTo>
                  <a:lnTo>
                    <a:pt x="0" y="18"/>
                  </a:lnTo>
                  <a:lnTo>
                    <a:pt x="4" y="0"/>
                  </a:lnTo>
                  <a:lnTo>
                    <a:pt x="64" y="0"/>
                  </a:lnTo>
                  <a:lnTo>
                    <a:pt x="60" y="18"/>
                  </a:lnTo>
                  <a:lnTo>
                    <a:pt x="43" y="18"/>
                  </a:lnTo>
                  <a:lnTo>
                    <a:pt x="32" y="67"/>
                  </a:lnTo>
                  <a:lnTo>
                    <a:pt x="6" y="67"/>
                  </a:lnTo>
                  <a:lnTo>
                    <a:pt x="16" y="18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-112" charset="-128"/>
              </a:endParaRPr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black">
            <a:xfrm>
              <a:off x="1985" y="3549"/>
              <a:ext cx="39" cy="6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8" y="0"/>
                </a:cxn>
                <a:cxn ang="0">
                  <a:pos x="24" y="67"/>
                </a:cxn>
                <a:cxn ang="0">
                  <a:pos x="0" y="67"/>
                </a:cxn>
                <a:cxn ang="0">
                  <a:pos x="12" y="0"/>
                </a:cxn>
              </a:cxnLst>
              <a:rect l="0" t="0" r="r" b="b"/>
              <a:pathLst>
                <a:path w="39" h="68">
                  <a:moveTo>
                    <a:pt x="12" y="0"/>
                  </a:moveTo>
                  <a:lnTo>
                    <a:pt x="38" y="0"/>
                  </a:lnTo>
                  <a:lnTo>
                    <a:pt x="24" y="67"/>
                  </a:lnTo>
                  <a:lnTo>
                    <a:pt x="0" y="67"/>
                  </a:lnTo>
                  <a:lnTo>
                    <a:pt x="12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-112" charset="-128"/>
              </a:endParaRPr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black">
            <a:xfrm>
              <a:off x="2086" y="3549"/>
              <a:ext cx="87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8" y="0"/>
                </a:cxn>
                <a:cxn ang="0">
                  <a:pos x="54" y="39"/>
                </a:cxn>
                <a:cxn ang="0">
                  <a:pos x="63" y="0"/>
                </a:cxn>
                <a:cxn ang="0">
                  <a:pos x="86" y="0"/>
                </a:cxn>
                <a:cxn ang="0">
                  <a:pos x="71" y="67"/>
                </a:cxn>
                <a:cxn ang="0">
                  <a:pos x="37" y="67"/>
                </a:cxn>
                <a:cxn ang="0">
                  <a:pos x="32" y="26"/>
                </a:cxn>
                <a:cxn ang="0">
                  <a:pos x="22" y="67"/>
                </a:cxn>
                <a:cxn ang="0">
                  <a:pos x="0" y="67"/>
                </a:cxn>
                <a:cxn ang="0">
                  <a:pos x="14" y="0"/>
                </a:cxn>
              </a:cxnLst>
              <a:rect l="0" t="0" r="r" b="b"/>
              <a:pathLst>
                <a:path w="87" h="68">
                  <a:moveTo>
                    <a:pt x="14" y="0"/>
                  </a:moveTo>
                  <a:lnTo>
                    <a:pt x="48" y="0"/>
                  </a:lnTo>
                  <a:lnTo>
                    <a:pt x="54" y="39"/>
                  </a:lnTo>
                  <a:lnTo>
                    <a:pt x="63" y="0"/>
                  </a:lnTo>
                  <a:lnTo>
                    <a:pt x="86" y="0"/>
                  </a:lnTo>
                  <a:lnTo>
                    <a:pt x="71" y="67"/>
                  </a:lnTo>
                  <a:lnTo>
                    <a:pt x="37" y="67"/>
                  </a:lnTo>
                  <a:lnTo>
                    <a:pt x="32" y="26"/>
                  </a:lnTo>
                  <a:lnTo>
                    <a:pt x="22" y="67"/>
                  </a:lnTo>
                  <a:lnTo>
                    <a:pt x="0" y="67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-112" charset="-128"/>
              </a:endParaRPr>
            </a:p>
          </p:txBody>
        </p:sp>
      </p:grpSp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1963" y="1752600"/>
            <a:ext cx="8234565" cy="1143000"/>
          </a:xfrm>
        </p:spPr>
        <p:txBody>
          <a:bodyPr anchor="ctr"/>
          <a:lstStyle>
            <a:lvl1pPr algn="ctr" defTabSz="877888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52366" y="3186548"/>
            <a:ext cx="8039268" cy="49244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 sz="3200">
                <a:effectLst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5052775" y="5370967"/>
            <a:ext cx="3792538" cy="276999"/>
          </a:xfrm>
        </p:spPr>
        <p:txBody>
          <a:bodyPr/>
          <a:lstStyle>
            <a:lvl1pPr marL="0" indent="0"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5052775" y="5652182"/>
            <a:ext cx="3792538" cy="246221"/>
          </a:xfrm>
        </p:spPr>
        <p:txBody>
          <a:bodyPr/>
          <a:lstStyle>
            <a:lvl1pPr marL="0" indent="0">
              <a:buNone/>
              <a:defRPr sz="16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2"/>
          </p:nvPr>
        </p:nvSpPr>
        <p:spPr>
          <a:xfrm>
            <a:off x="2863194" y="3992110"/>
            <a:ext cx="3420788" cy="73866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669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63" y="1354592"/>
            <a:ext cx="8224837" cy="1255728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buSzPct val="80000"/>
              <a:defRPr>
                <a:effectLst/>
              </a:defRPr>
            </a:lvl3pPr>
            <a:lvl4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291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63" y="458991"/>
            <a:ext cx="7312025" cy="531812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8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928" y="2251358"/>
            <a:ext cx="8234160" cy="1477328"/>
          </a:xfrm>
        </p:spPr>
        <p:txBody>
          <a:bodyPr anchor="ctr">
            <a:sp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8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07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black">
          <a:xfrm>
            <a:off x="969963" y="1962150"/>
            <a:ext cx="7204075" cy="2592388"/>
          </a:xfrm>
          <a:custGeom>
            <a:avLst/>
            <a:gdLst/>
            <a:ahLst/>
            <a:cxnLst>
              <a:cxn ang="0">
                <a:pos x="1158" y="163"/>
              </a:cxn>
              <a:cxn ang="0">
                <a:pos x="950" y="163"/>
              </a:cxn>
              <a:cxn ang="0">
                <a:pos x="1002" y="0"/>
              </a:cxn>
              <a:cxn ang="0">
                <a:pos x="825" y="163"/>
              </a:cxn>
              <a:cxn ang="0">
                <a:pos x="4" y="163"/>
              </a:cxn>
              <a:cxn ang="0">
                <a:pos x="0" y="164"/>
              </a:cxn>
              <a:cxn ang="0">
                <a:pos x="4" y="165"/>
              </a:cxn>
              <a:cxn ang="0">
                <a:pos x="130" y="167"/>
              </a:cxn>
              <a:cxn ang="0">
                <a:pos x="408" y="170"/>
              </a:cxn>
              <a:cxn ang="0">
                <a:pos x="810" y="176"/>
              </a:cxn>
              <a:cxn ang="0">
                <a:pos x="736" y="245"/>
              </a:cxn>
              <a:cxn ang="0">
                <a:pos x="710" y="272"/>
              </a:cxn>
              <a:cxn ang="0">
                <a:pos x="712" y="272"/>
              </a:cxn>
              <a:cxn ang="0">
                <a:pos x="744" y="245"/>
              </a:cxn>
              <a:cxn ang="0">
                <a:pos x="826" y="177"/>
              </a:cxn>
              <a:cxn ang="0">
                <a:pos x="929" y="177"/>
              </a:cxn>
              <a:cxn ang="0">
                <a:pos x="918" y="217"/>
              </a:cxn>
              <a:cxn ang="0">
                <a:pos x="909" y="255"/>
              </a:cxn>
              <a:cxn ang="0">
                <a:pos x="696" y="353"/>
              </a:cxn>
              <a:cxn ang="0">
                <a:pos x="577" y="408"/>
              </a:cxn>
              <a:cxn ang="0">
                <a:pos x="580" y="409"/>
              </a:cxn>
              <a:cxn ang="0">
                <a:pos x="691" y="361"/>
              </a:cxn>
              <a:cxn ang="0">
                <a:pos x="906" y="268"/>
              </a:cxn>
              <a:cxn ang="0">
                <a:pos x="879" y="374"/>
              </a:cxn>
              <a:cxn ang="0">
                <a:pos x="868" y="414"/>
              </a:cxn>
              <a:cxn ang="0">
                <a:pos x="868" y="416"/>
              </a:cxn>
              <a:cxn ang="0">
                <a:pos x="871" y="415"/>
              </a:cxn>
              <a:cxn ang="0">
                <a:pos x="885" y="373"/>
              </a:cxn>
              <a:cxn ang="0">
                <a:pos x="918" y="262"/>
              </a:cxn>
              <a:cxn ang="0">
                <a:pos x="1006" y="225"/>
              </a:cxn>
              <a:cxn ang="0">
                <a:pos x="1084" y="192"/>
              </a:cxn>
              <a:cxn ang="0">
                <a:pos x="1158" y="163"/>
              </a:cxn>
              <a:cxn ang="0">
                <a:pos x="843" y="163"/>
              </a:cxn>
              <a:cxn ang="0">
                <a:pos x="924" y="95"/>
              </a:cxn>
              <a:cxn ang="0">
                <a:pos x="956" y="68"/>
              </a:cxn>
              <a:cxn ang="0">
                <a:pos x="932" y="163"/>
              </a:cxn>
              <a:cxn ang="0">
                <a:pos x="843" y="163"/>
              </a:cxn>
              <a:cxn ang="0">
                <a:pos x="1158" y="163"/>
              </a:cxn>
              <a:cxn ang="0">
                <a:pos x="945" y="179"/>
              </a:cxn>
              <a:cxn ang="0">
                <a:pos x="1068" y="181"/>
              </a:cxn>
              <a:cxn ang="0">
                <a:pos x="1028" y="200"/>
              </a:cxn>
              <a:cxn ang="0">
                <a:pos x="924" y="248"/>
              </a:cxn>
              <a:cxn ang="0">
                <a:pos x="945" y="179"/>
              </a:cxn>
              <a:cxn ang="0">
                <a:pos x="1158" y="163"/>
              </a:cxn>
            </a:cxnLst>
            <a:rect l="0" t="0" r="r" b="b"/>
            <a:pathLst>
              <a:path w="1159" h="417">
                <a:moveTo>
                  <a:pt x="1158" y="163"/>
                </a:moveTo>
                <a:lnTo>
                  <a:pt x="950" y="163"/>
                </a:lnTo>
                <a:lnTo>
                  <a:pt x="1002" y="0"/>
                </a:lnTo>
                <a:lnTo>
                  <a:pt x="825" y="163"/>
                </a:lnTo>
                <a:lnTo>
                  <a:pt x="4" y="163"/>
                </a:lnTo>
                <a:lnTo>
                  <a:pt x="0" y="164"/>
                </a:lnTo>
                <a:lnTo>
                  <a:pt x="4" y="165"/>
                </a:lnTo>
                <a:lnTo>
                  <a:pt x="130" y="167"/>
                </a:lnTo>
                <a:lnTo>
                  <a:pt x="408" y="170"/>
                </a:lnTo>
                <a:lnTo>
                  <a:pt x="810" y="176"/>
                </a:lnTo>
                <a:lnTo>
                  <a:pt x="736" y="245"/>
                </a:lnTo>
                <a:lnTo>
                  <a:pt x="710" y="272"/>
                </a:lnTo>
                <a:lnTo>
                  <a:pt x="712" y="272"/>
                </a:lnTo>
                <a:lnTo>
                  <a:pt x="744" y="245"/>
                </a:lnTo>
                <a:lnTo>
                  <a:pt x="826" y="177"/>
                </a:lnTo>
                <a:lnTo>
                  <a:pt x="929" y="177"/>
                </a:lnTo>
                <a:lnTo>
                  <a:pt x="918" y="217"/>
                </a:lnTo>
                <a:lnTo>
                  <a:pt x="909" y="255"/>
                </a:lnTo>
                <a:lnTo>
                  <a:pt x="696" y="353"/>
                </a:lnTo>
                <a:lnTo>
                  <a:pt x="577" y="408"/>
                </a:lnTo>
                <a:lnTo>
                  <a:pt x="580" y="409"/>
                </a:lnTo>
                <a:lnTo>
                  <a:pt x="691" y="361"/>
                </a:lnTo>
                <a:lnTo>
                  <a:pt x="906" y="268"/>
                </a:lnTo>
                <a:lnTo>
                  <a:pt x="879" y="374"/>
                </a:lnTo>
                <a:lnTo>
                  <a:pt x="868" y="414"/>
                </a:lnTo>
                <a:lnTo>
                  <a:pt x="868" y="416"/>
                </a:lnTo>
                <a:lnTo>
                  <a:pt x="871" y="415"/>
                </a:lnTo>
                <a:lnTo>
                  <a:pt x="885" y="373"/>
                </a:lnTo>
                <a:lnTo>
                  <a:pt x="918" y="262"/>
                </a:lnTo>
                <a:lnTo>
                  <a:pt x="1006" y="225"/>
                </a:lnTo>
                <a:lnTo>
                  <a:pt x="1084" y="192"/>
                </a:lnTo>
                <a:lnTo>
                  <a:pt x="1158" y="163"/>
                </a:lnTo>
                <a:lnTo>
                  <a:pt x="843" y="163"/>
                </a:lnTo>
                <a:lnTo>
                  <a:pt x="924" y="95"/>
                </a:lnTo>
                <a:lnTo>
                  <a:pt x="956" y="68"/>
                </a:lnTo>
                <a:lnTo>
                  <a:pt x="932" y="163"/>
                </a:lnTo>
                <a:lnTo>
                  <a:pt x="843" y="163"/>
                </a:lnTo>
                <a:lnTo>
                  <a:pt x="1158" y="163"/>
                </a:lnTo>
                <a:lnTo>
                  <a:pt x="945" y="179"/>
                </a:lnTo>
                <a:lnTo>
                  <a:pt x="1068" y="181"/>
                </a:lnTo>
                <a:lnTo>
                  <a:pt x="1028" y="200"/>
                </a:lnTo>
                <a:lnTo>
                  <a:pt x="924" y="248"/>
                </a:lnTo>
                <a:lnTo>
                  <a:pt x="945" y="179"/>
                </a:lnTo>
                <a:lnTo>
                  <a:pt x="1158" y="163"/>
                </a:lnTo>
              </a:path>
            </a:pathLst>
          </a:custGeom>
          <a:solidFill>
            <a:schemeClr val="bg1"/>
          </a:solidFill>
          <a:ln w="1270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062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8701088" y="6632575"/>
            <a:ext cx="442912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887413">
              <a:spcBef>
                <a:spcPct val="50000"/>
              </a:spcBef>
              <a:defRPr/>
            </a:pPr>
            <a:fld id="{3A5579DA-BBB5-4F6B-9363-1C8379BA368E}" type="slidenum">
              <a:rPr lang="en-US" sz="800">
                <a:solidFill>
                  <a:schemeClr val="bg2"/>
                </a:solidFill>
                <a:ea typeface="ＭＳ Ｐゴシック" pitchFamily="-112" charset="-128"/>
              </a:rPr>
              <a:pPr defTabSz="887413">
                <a:spcBef>
                  <a:spcPct val="50000"/>
                </a:spcBef>
                <a:defRPr/>
              </a:pPr>
              <a:t>‹#›</a:t>
            </a:fld>
            <a:endParaRPr lang="en-US" sz="800" dirty="0">
              <a:solidFill>
                <a:schemeClr val="bg2"/>
              </a:solidFill>
              <a:ea typeface="ＭＳ Ｐゴシック" pitchFamily="-112" charset="-128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1963" y="458788"/>
            <a:ext cx="7312025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963" y="1304925"/>
            <a:ext cx="8234362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30" name="Freeform 6"/>
          <p:cNvSpPr>
            <a:spLocks noChangeAspect="1"/>
          </p:cNvSpPr>
          <p:nvPr/>
        </p:nvSpPr>
        <p:spPr bwMode="black">
          <a:xfrm>
            <a:off x="7083425" y="220663"/>
            <a:ext cx="1600200" cy="576262"/>
          </a:xfrm>
          <a:custGeom>
            <a:avLst/>
            <a:gdLst/>
            <a:ahLst/>
            <a:cxnLst>
              <a:cxn ang="0">
                <a:pos x="1158" y="163"/>
              </a:cxn>
              <a:cxn ang="0">
                <a:pos x="950" y="163"/>
              </a:cxn>
              <a:cxn ang="0">
                <a:pos x="1002" y="0"/>
              </a:cxn>
              <a:cxn ang="0">
                <a:pos x="825" y="163"/>
              </a:cxn>
              <a:cxn ang="0">
                <a:pos x="4" y="163"/>
              </a:cxn>
              <a:cxn ang="0">
                <a:pos x="0" y="164"/>
              </a:cxn>
              <a:cxn ang="0">
                <a:pos x="4" y="165"/>
              </a:cxn>
              <a:cxn ang="0">
                <a:pos x="130" y="167"/>
              </a:cxn>
              <a:cxn ang="0">
                <a:pos x="408" y="170"/>
              </a:cxn>
              <a:cxn ang="0">
                <a:pos x="810" y="176"/>
              </a:cxn>
              <a:cxn ang="0">
                <a:pos x="736" y="245"/>
              </a:cxn>
              <a:cxn ang="0">
                <a:pos x="710" y="272"/>
              </a:cxn>
              <a:cxn ang="0">
                <a:pos x="712" y="272"/>
              </a:cxn>
              <a:cxn ang="0">
                <a:pos x="744" y="245"/>
              </a:cxn>
              <a:cxn ang="0">
                <a:pos x="826" y="177"/>
              </a:cxn>
              <a:cxn ang="0">
                <a:pos x="929" y="177"/>
              </a:cxn>
              <a:cxn ang="0">
                <a:pos x="918" y="217"/>
              </a:cxn>
              <a:cxn ang="0">
                <a:pos x="909" y="255"/>
              </a:cxn>
              <a:cxn ang="0">
                <a:pos x="696" y="353"/>
              </a:cxn>
              <a:cxn ang="0">
                <a:pos x="577" y="408"/>
              </a:cxn>
              <a:cxn ang="0">
                <a:pos x="580" y="409"/>
              </a:cxn>
              <a:cxn ang="0">
                <a:pos x="691" y="361"/>
              </a:cxn>
              <a:cxn ang="0">
                <a:pos x="906" y="268"/>
              </a:cxn>
              <a:cxn ang="0">
                <a:pos x="879" y="374"/>
              </a:cxn>
              <a:cxn ang="0">
                <a:pos x="868" y="414"/>
              </a:cxn>
              <a:cxn ang="0">
                <a:pos x="868" y="416"/>
              </a:cxn>
              <a:cxn ang="0">
                <a:pos x="871" y="415"/>
              </a:cxn>
              <a:cxn ang="0">
                <a:pos x="885" y="373"/>
              </a:cxn>
              <a:cxn ang="0">
                <a:pos x="918" y="262"/>
              </a:cxn>
              <a:cxn ang="0">
                <a:pos x="1006" y="225"/>
              </a:cxn>
              <a:cxn ang="0">
                <a:pos x="1084" y="192"/>
              </a:cxn>
              <a:cxn ang="0">
                <a:pos x="1158" y="163"/>
              </a:cxn>
              <a:cxn ang="0">
                <a:pos x="843" y="163"/>
              </a:cxn>
              <a:cxn ang="0">
                <a:pos x="924" y="95"/>
              </a:cxn>
              <a:cxn ang="0">
                <a:pos x="956" y="68"/>
              </a:cxn>
              <a:cxn ang="0">
                <a:pos x="932" y="163"/>
              </a:cxn>
              <a:cxn ang="0">
                <a:pos x="843" y="163"/>
              </a:cxn>
              <a:cxn ang="0">
                <a:pos x="1158" y="163"/>
              </a:cxn>
              <a:cxn ang="0">
                <a:pos x="945" y="179"/>
              </a:cxn>
              <a:cxn ang="0">
                <a:pos x="1068" y="181"/>
              </a:cxn>
              <a:cxn ang="0">
                <a:pos x="1028" y="200"/>
              </a:cxn>
              <a:cxn ang="0">
                <a:pos x="924" y="248"/>
              </a:cxn>
              <a:cxn ang="0">
                <a:pos x="945" y="179"/>
              </a:cxn>
              <a:cxn ang="0">
                <a:pos x="1158" y="163"/>
              </a:cxn>
            </a:cxnLst>
            <a:rect l="0" t="0" r="r" b="b"/>
            <a:pathLst>
              <a:path w="1159" h="417">
                <a:moveTo>
                  <a:pt x="1158" y="163"/>
                </a:moveTo>
                <a:lnTo>
                  <a:pt x="950" y="163"/>
                </a:lnTo>
                <a:lnTo>
                  <a:pt x="1002" y="0"/>
                </a:lnTo>
                <a:lnTo>
                  <a:pt x="825" y="163"/>
                </a:lnTo>
                <a:lnTo>
                  <a:pt x="4" y="163"/>
                </a:lnTo>
                <a:lnTo>
                  <a:pt x="0" y="164"/>
                </a:lnTo>
                <a:lnTo>
                  <a:pt x="4" y="165"/>
                </a:lnTo>
                <a:lnTo>
                  <a:pt x="130" y="167"/>
                </a:lnTo>
                <a:lnTo>
                  <a:pt x="408" y="170"/>
                </a:lnTo>
                <a:lnTo>
                  <a:pt x="810" y="176"/>
                </a:lnTo>
                <a:lnTo>
                  <a:pt x="736" y="245"/>
                </a:lnTo>
                <a:lnTo>
                  <a:pt x="710" y="272"/>
                </a:lnTo>
                <a:lnTo>
                  <a:pt x="712" y="272"/>
                </a:lnTo>
                <a:lnTo>
                  <a:pt x="744" y="245"/>
                </a:lnTo>
                <a:lnTo>
                  <a:pt x="826" y="177"/>
                </a:lnTo>
                <a:lnTo>
                  <a:pt x="929" y="177"/>
                </a:lnTo>
                <a:lnTo>
                  <a:pt x="918" y="217"/>
                </a:lnTo>
                <a:lnTo>
                  <a:pt x="909" y="255"/>
                </a:lnTo>
                <a:lnTo>
                  <a:pt x="696" y="353"/>
                </a:lnTo>
                <a:lnTo>
                  <a:pt x="577" y="408"/>
                </a:lnTo>
                <a:lnTo>
                  <a:pt x="580" y="409"/>
                </a:lnTo>
                <a:lnTo>
                  <a:pt x="691" y="361"/>
                </a:lnTo>
                <a:lnTo>
                  <a:pt x="906" y="268"/>
                </a:lnTo>
                <a:lnTo>
                  <a:pt x="879" y="374"/>
                </a:lnTo>
                <a:lnTo>
                  <a:pt x="868" y="414"/>
                </a:lnTo>
                <a:lnTo>
                  <a:pt x="868" y="416"/>
                </a:lnTo>
                <a:lnTo>
                  <a:pt x="871" y="415"/>
                </a:lnTo>
                <a:lnTo>
                  <a:pt x="885" y="373"/>
                </a:lnTo>
                <a:lnTo>
                  <a:pt x="918" y="262"/>
                </a:lnTo>
                <a:lnTo>
                  <a:pt x="1006" y="225"/>
                </a:lnTo>
                <a:lnTo>
                  <a:pt x="1084" y="192"/>
                </a:lnTo>
                <a:lnTo>
                  <a:pt x="1158" y="163"/>
                </a:lnTo>
                <a:lnTo>
                  <a:pt x="843" y="163"/>
                </a:lnTo>
                <a:lnTo>
                  <a:pt x="924" y="95"/>
                </a:lnTo>
                <a:lnTo>
                  <a:pt x="956" y="68"/>
                </a:lnTo>
                <a:lnTo>
                  <a:pt x="932" y="163"/>
                </a:lnTo>
                <a:lnTo>
                  <a:pt x="843" y="163"/>
                </a:lnTo>
                <a:lnTo>
                  <a:pt x="1158" y="163"/>
                </a:lnTo>
                <a:lnTo>
                  <a:pt x="945" y="179"/>
                </a:lnTo>
                <a:lnTo>
                  <a:pt x="1068" y="181"/>
                </a:lnTo>
                <a:lnTo>
                  <a:pt x="1028" y="200"/>
                </a:lnTo>
                <a:lnTo>
                  <a:pt x="924" y="248"/>
                </a:lnTo>
                <a:lnTo>
                  <a:pt x="945" y="179"/>
                </a:lnTo>
                <a:lnTo>
                  <a:pt x="1158" y="163"/>
                </a:lnTo>
              </a:path>
            </a:pathLst>
          </a:custGeom>
          <a:solidFill>
            <a:srgbClr val="003399"/>
          </a:solidFill>
          <a:ln w="1270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-112" charset="-128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9" r:id="rId1"/>
    <p:sldLayoutId id="2147483755" r:id="rId2"/>
    <p:sldLayoutId id="2147483756" r:id="rId3"/>
    <p:sldLayoutId id="2147483757" r:id="rId4"/>
    <p:sldLayoutId id="2147483758" r:id="rId5"/>
    <p:sldLayoutId id="2147483760" r:id="rId6"/>
  </p:sldLayoutIdLst>
  <p:hf hdr="0" dt="0"/>
  <p:txStyles>
    <p:titleStyle>
      <a:lvl1pPr algn="l" defTabSz="88741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defTabSz="88741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l" defTabSz="88741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l" defTabSz="88741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l" defTabSz="88741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defTabSz="8874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6pPr>
      <a:lvl7pPr marL="914400" algn="l" defTabSz="8874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7pPr>
      <a:lvl8pPr marL="1371600" algn="l" defTabSz="8874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8pPr>
      <a:lvl9pPr marL="1828800" algn="l" defTabSz="8874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9pPr>
    </p:titleStyle>
    <p:bodyStyle>
      <a:lvl1pPr marL="222250" indent="-222250" algn="l" defTabSz="887413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 b="1">
          <a:solidFill>
            <a:schemeClr val="bg2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615950" indent="-279400" algn="l" defTabSz="887413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400" b="1">
          <a:solidFill>
            <a:schemeClr val="bg2"/>
          </a:solidFill>
          <a:latin typeface="+mn-lt"/>
          <a:ea typeface="ＭＳ Ｐゴシック" pitchFamily="-112" charset="-128"/>
          <a:cs typeface="ＭＳ Ｐゴシック"/>
        </a:defRPr>
      </a:lvl2pPr>
      <a:lvl3pPr marL="998538" indent="-268288" algn="l" defTabSz="887413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sz="2400" b="1">
          <a:solidFill>
            <a:schemeClr val="bg2"/>
          </a:solidFill>
          <a:latin typeface="+mn-lt"/>
          <a:ea typeface="ＭＳ Ｐゴシック" pitchFamily="-112" charset="-128"/>
          <a:cs typeface="ＭＳ Ｐゴシック"/>
        </a:defRPr>
      </a:lvl3pPr>
      <a:lvl4pPr marL="1550988" indent="-222250" algn="l" defTabSz="887413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bg2"/>
          </a:solidFill>
          <a:latin typeface="+mn-lt"/>
          <a:ea typeface="ＭＳ Ｐゴシック" pitchFamily="-112" charset="-128"/>
          <a:cs typeface="ＭＳ Ｐゴシック"/>
        </a:defRPr>
      </a:lvl4pPr>
      <a:lvl5pPr marL="1993900" indent="-222250" algn="l" defTabSz="887413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bg2"/>
          </a:solidFill>
          <a:latin typeface="+mn-lt"/>
          <a:ea typeface="ＭＳ Ｐゴシック" pitchFamily="-112" charset="-128"/>
          <a:cs typeface="ＭＳ Ｐゴシック"/>
        </a:defRPr>
      </a:lvl5pPr>
      <a:lvl6pPr marL="2451100" indent="-222250" algn="l" defTabSz="887413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6pPr>
      <a:lvl7pPr marL="2908300" indent="-222250" algn="l" defTabSz="887413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7pPr>
      <a:lvl8pPr marL="3365500" indent="-222250" algn="l" defTabSz="887413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8pPr>
      <a:lvl9pPr marL="3822700" indent="-222250" algn="l" defTabSz="887413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1963" y="1752600"/>
            <a:ext cx="8234362" cy="1143000"/>
          </a:xfrm>
        </p:spPr>
        <p:txBody>
          <a:bodyPr/>
          <a:lstStyle/>
          <a:p>
            <a:pPr eaLnBrk="1" hangingPunct="1"/>
            <a:r>
              <a:rPr lang="en-US" sz="4000" i="1" dirty="0">
                <a:latin typeface="Calibri" pitchFamily="34" charset="0"/>
                <a:ea typeface="ＭＳ Ｐゴシック" pitchFamily="34" charset="-128"/>
              </a:rPr>
              <a:t>EBS Applications Summer Intern Presentation</a:t>
            </a:r>
          </a:p>
        </p:txBody>
      </p:sp>
      <p:sp>
        <p:nvSpPr>
          <p:cNvPr id="512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53013" y="5370513"/>
            <a:ext cx="3792537" cy="277812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Summer 2019</a:t>
            </a:r>
          </a:p>
        </p:txBody>
      </p:sp>
      <p:sp>
        <p:nvSpPr>
          <p:cNvPr id="512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053013" y="5651500"/>
            <a:ext cx="3792537" cy="541687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Enterprise Business Services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Manager Margo Rush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78A665-2754-415E-B176-7D1886AAB2A4}"/>
              </a:ext>
            </a:extLst>
          </p:cNvPr>
          <p:cNvSpPr/>
          <p:nvPr/>
        </p:nvSpPr>
        <p:spPr>
          <a:xfrm>
            <a:off x="3084431" y="3163560"/>
            <a:ext cx="2975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3600" i="1" dirty="0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Adittya Patil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458788"/>
            <a:ext cx="7312025" cy="733908"/>
          </a:xfrm>
        </p:spPr>
        <p:txBody>
          <a:bodyPr/>
          <a:lstStyle/>
          <a:p>
            <a:pPr algn="ctr" eaLnBrk="1" hangingPunct="1"/>
            <a:r>
              <a:rPr lang="en-US" sz="4000" dirty="0">
                <a:ea typeface="ＭＳ Ｐゴシック" pitchFamily="34" charset="-128"/>
              </a:rPr>
              <a:t>About Me: Adittya Patil</a:t>
            </a:r>
            <a:endParaRPr lang="en-US" sz="4400" dirty="0">
              <a:ea typeface="ＭＳ Ｐゴシック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02633" y="1438891"/>
            <a:ext cx="8224837" cy="3420873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sz="2000" dirty="0">
                <a:ea typeface="ＭＳ Ｐゴシック" pitchFamily="34" charset="-128"/>
              </a:rPr>
              <a:t>- From / Interests / Hobbies: Science, Sports and Name of School: </a:t>
            </a:r>
            <a:r>
              <a:rPr lang="en-US" sz="2000" b="0" dirty="0">
                <a:ea typeface="ＭＳ Ｐゴシック" pitchFamily="34" charset="-128"/>
              </a:rPr>
              <a:t>Rocky Hill, CT. Electric Cars, Aerospace, Playing/Watching Basketball, Running (XC), Coding.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sz="2000" dirty="0">
                <a:ea typeface="ＭＳ Ｐゴシック" pitchFamily="34" charset="-128"/>
              </a:rPr>
              <a:t>- Year in School , Expected Graduation Date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sz="2000" b="0" dirty="0">
                <a:ea typeface="ＭＳ Ｐゴシック" pitchFamily="34" charset="-128"/>
              </a:rPr>
              <a:t>   Senior in High School, June 2020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sz="2000" dirty="0">
                <a:ea typeface="ＭＳ Ｐゴシック" pitchFamily="34" charset="-128"/>
              </a:rPr>
              <a:t>- Manager: </a:t>
            </a:r>
            <a:r>
              <a:rPr lang="en-US" sz="2000" b="0" dirty="0">
                <a:ea typeface="ＭＳ Ｐゴシック" pitchFamily="34" charset="-128"/>
              </a:rPr>
              <a:t>Margo Rush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sz="2000" dirty="0">
                <a:ea typeface="ＭＳ Ｐゴシック" pitchFamily="34" charset="-128"/>
              </a:rPr>
              <a:t>- Buddies/Mentors: </a:t>
            </a:r>
            <a:r>
              <a:rPr lang="en-US" sz="2000" b="0" dirty="0" err="1">
                <a:ea typeface="ＭＳ Ｐゴシック" pitchFamily="34" charset="-128"/>
              </a:rPr>
              <a:t>Yeshi</a:t>
            </a:r>
            <a:r>
              <a:rPr lang="en-US" sz="2000" b="0" dirty="0">
                <a:ea typeface="ＭＳ Ｐゴシック" pitchFamily="34" charset="-128"/>
              </a:rPr>
              <a:t> </a:t>
            </a:r>
            <a:r>
              <a:rPr lang="en-US" sz="2000" b="0" dirty="0" err="1">
                <a:ea typeface="ＭＳ Ｐゴシック" pitchFamily="34" charset="-128"/>
              </a:rPr>
              <a:t>Soleti</a:t>
            </a:r>
            <a:r>
              <a:rPr lang="en-US" sz="2000" b="0" dirty="0">
                <a:ea typeface="ＭＳ Ｐゴシック" pitchFamily="34" charset="-128"/>
              </a:rPr>
              <a:t>, Pat Bosse</a:t>
            </a:r>
          </a:p>
        </p:txBody>
      </p:sp>
      <p:pic>
        <p:nvPicPr>
          <p:cNvPr id="1026" name="Picture 2" descr="Image result for crec academy of aerospace and engineering">
            <a:extLst>
              <a:ext uri="{FF2B5EF4-FFF2-40B4-BE49-F238E27FC236}">
                <a16:creationId xmlns:a16="http://schemas.microsoft.com/office/drawing/2014/main" id="{C35344C2-4E6A-4194-A14C-BB39A0C77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760" y="2443480"/>
            <a:ext cx="1569720" cy="156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49516" y="595484"/>
            <a:ext cx="5249724" cy="531812"/>
          </a:xfrm>
        </p:spPr>
        <p:txBody>
          <a:bodyPr/>
          <a:lstStyle/>
          <a:p>
            <a:pPr eaLnBrk="1" hangingPunct="1"/>
            <a:r>
              <a:rPr lang="en-US" sz="4000" dirty="0">
                <a:ea typeface="ＭＳ Ｐゴシック" pitchFamily="34" charset="-128"/>
              </a:rPr>
              <a:t>Major Assignments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61957" y="1283904"/>
            <a:ext cx="4110043" cy="6901376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>
                <a:ea typeface="ＭＳ Ｐゴシック" pitchFamily="34" charset="-128"/>
              </a:rPr>
              <a:t>Project: </a:t>
            </a:r>
            <a:r>
              <a:rPr lang="en-US" b="0" dirty="0">
                <a:ea typeface="ＭＳ Ｐゴシック" pitchFamily="34" charset="-128"/>
              </a:rPr>
              <a:t>File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b="0" dirty="0">
                <a:ea typeface="ＭＳ Ｐゴシック" pitchFamily="34" charset="-128"/>
              </a:rPr>
              <a:t>Conversion from </a:t>
            </a:r>
            <a:r>
              <a:rPr lang="en-US" b="0" dirty="0" err="1">
                <a:ea typeface="ＭＳ Ｐゴシック" pitchFamily="34" charset="-128"/>
              </a:rPr>
              <a:t>Cadra</a:t>
            </a:r>
            <a:r>
              <a:rPr lang="en-US" b="0" dirty="0">
                <a:ea typeface="ＭＳ Ｐゴシック" pitchFamily="34" charset="-128"/>
              </a:rPr>
              <a:t>/Catia to DXF for </a:t>
            </a:r>
            <a:r>
              <a:rPr lang="en-US" b="0" dirty="0" err="1">
                <a:ea typeface="ＭＳ Ｐゴシック" pitchFamily="34" charset="-128"/>
              </a:rPr>
              <a:t>Laslec</a:t>
            </a:r>
            <a:r>
              <a:rPr lang="en-US" b="0" dirty="0">
                <a:ea typeface="ＭＳ Ｐゴシック" pitchFamily="34" charset="-128"/>
              </a:rPr>
              <a:t> Boards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>
                <a:ea typeface="ＭＳ Ｐゴシック" pitchFamily="34" charset="-128"/>
              </a:rPr>
              <a:t>Assignment: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Role:</a:t>
            </a:r>
          </a:p>
          <a:p>
            <a:pPr marL="336550" lvl="1" indent="0" eaLnBrk="1" hangingPunct="1">
              <a:buNone/>
            </a:pPr>
            <a:r>
              <a:rPr lang="en-US" b="0" dirty="0">
                <a:ea typeface="ＭＳ Ｐゴシック" pitchFamily="34" charset="-128"/>
              </a:rPr>
              <a:t>Engineer-To convert the Catia Files to DXF files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Tasks:</a:t>
            </a:r>
          </a:p>
          <a:p>
            <a:pPr marL="336550" lvl="1" indent="0" eaLnBrk="1" hangingPunct="1">
              <a:buNone/>
            </a:pPr>
            <a:r>
              <a:rPr lang="en-US" b="0" dirty="0">
                <a:ea typeface="ＭＳ Ｐゴシック" pitchFamily="34" charset="-128"/>
              </a:rPr>
              <a:t>Check a file converter which converts files from Catia to DXF and HPGL format</a:t>
            </a:r>
          </a:p>
          <a:p>
            <a:pPr eaLnBrk="1" hangingPunct="1">
              <a:lnSpc>
                <a:spcPct val="150000"/>
              </a:lnSpc>
            </a:pPr>
            <a:endParaRPr lang="en-US" sz="1800" b="0" dirty="0">
              <a:ea typeface="ＭＳ Ｐゴシック" pitchFamily="34" charset="-128"/>
            </a:endParaRPr>
          </a:p>
          <a:p>
            <a:pPr marL="336550" lvl="1" indent="0" eaLnBrk="1" hangingPunct="1">
              <a:lnSpc>
                <a:spcPct val="150000"/>
              </a:lnSpc>
              <a:buNone/>
            </a:pPr>
            <a:endParaRPr lang="en-US" sz="1800" b="0" dirty="0">
              <a:ea typeface="ＭＳ Ｐゴシック" pitchFamily="34" charset="-128"/>
            </a:endParaRPr>
          </a:p>
          <a:p>
            <a:pPr marL="336550" lvl="1" indent="0" eaLnBrk="1" hangingPunct="1">
              <a:lnSpc>
                <a:spcPct val="150000"/>
              </a:lnSpc>
              <a:buNone/>
            </a:pPr>
            <a:endParaRPr lang="en-US" sz="1800" b="0" dirty="0">
              <a:ea typeface="ＭＳ Ｐゴシック" pitchFamily="34" charset="-128"/>
            </a:endParaRPr>
          </a:p>
        </p:txBody>
      </p:sp>
      <p:pic>
        <p:nvPicPr>
          <p:cNvPr id="1026" name="Picture 2" descr="Image result for laselec">
            <a:extLst>
              <a:ext uri="{FF2B5EF4-FFF2-40B4-BE49-F238E27FC236}">
                <a16:creationId xmlns:a16="http://schemas.microsoft.com/office/drawing/2014/main" id="{986793E5-CE2F-4826-ADE0-34D777BC6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80" y="2695933"/>
            <a:ext cx="3629660" cy="203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343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49516" y="595484"/>
            <a:ext cx="5249724" cy="531812"/>
          </a:xfrm>
        </p:spPr>
        <p:txBody>
          <a:bodyPr/>
          <a:lstStyle/>
          <a:p>
            <a:pPr eaLnBrk="1" hangingPunct="1"/>
            <a:r>
              <a:rPr lang="en-US" sz="4000" dirty="0">
                <a:ea typeface="ＭＳ Ｐゴシック" pitchFamily="34" charset="-128"/>
              </a:rPr>
              <a:t>Major Assignments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3963" y="1606930"/>
            <a:ext cx="3811105" cy="325941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1500" dirty="0">
                <a:ea typeface="ＭＳ Ｐゴシック" pitchFamily="34" charset="-128"/>
              </a:rPr>
              <a:t>Project: </a:t>
            </a:r>
            <a:r>
              <a:rPr lang="en-US" sz="1500" b="0" dirty="0">
                <a:ea typeface="ＭＳ Ｐゴシック" pitchFamily="34" charset="-128"/>
              </a:rPr>
              <a:t>Mentor Capital Implementation </a:t>
            </a:r>
          </a:p>
          <a:p>
            <a:pPr eaLnBrk="1" hangingPunct="1">
              <a:lnSpc>
                <a:spcPct val="150000"/>
              </a:lnSpc>
            </a:pPr>
            <a:r>
              <a:rPr lang="en-US" sz="1500" dirty="0">
                <a:ea typeface="ＭＳ Ｐゴシック" pitchFamily="34" charset="-128"/>
              </a:rPr>
              <a:t>Assignment:</a:t>
            </a:r>
          </a:p>
          <a:p>
            <a:pPr lvl="1" eaLnBrk="1" hangingPunct="1"/>
            <a:r>
              <a:rPr lang="en-US" sz="1500" dirty="0">
                <a:ea typeface="ＭＳ Ｐゴシック" pitchFamily="34" charset="-128"/>
              </a:rPr>
              <a:t>Role:</a:t>
            </a:r>
          </a:p>
          <a:p>
            <a:pPr marL="336550" lvl="1" indent="0" eaLnBrk="1" hangingPunct="1">
              <a:buNone/>
            </a:pPr>
            <a:r>
              <a:rPr lang="en-US" altLang="en-US" sz="1500" b="0" dirty="0">
                <a:solidFill>
                  <a:srgbClr val="000000"/>
                </a:solidFill>
                <a:latin typeface="+mj-lt"/>
                <a:cs typeface="Segoe UI" panose="020B0502040204020203" pitchFamily="34" charset="0"/>
              </a:rPr>
              <a:t>Data Specialist</a:t>
            </a:r>
            <a:endParaRPr lang="en-US" altLang="en-US" sz="1500" b="0" dirty="0">
              <a:solidFill>
                <a:schemeClr val="tx1"/>
              </a:solidFill>
              <a:latin typeface="+mj-lt"/>
            </a:endParaRPr>
          </a:p>
          <a:p>
            <a:pPr lvl="1" eaLnBrk="1" hangingPunct="1"/>
            <a:r>
              <a:rPr lang="en-US" sz="1500" dirty="0">
                <a:ea typeface="ＭＳ Ｐゴシック" pitchFamily="34" charset="-128"/>
              </a:rPr>
              <a:t>Tasks:</a:t>
            </a:r>
          </a:p>
          <a:p>
            <a:pPr marL="336550" lvl="1" indent="0" eaLnBrk="1" hangingPunct="1">
              <a:buNone/>
            </a:pPr>
            <a:r>
              <a:rPr lang="en-US" sz="1500" b="0" dirty="0">
                <a:ea typeface="ＭＳ Ｐゴシック" pitchFamily="34" charset="-128"/>
              </a:rPr>
              <a:t>Sorting out parts by writing/editing SQL queries and organizing the data into excel spreadsheets</a:t>
            </a:r>
          </a:p>
          <a:p>
            <a:pPr marL="336550" lvl="1" indent="0" eaLnBrk="1" hangingPunct="1">
              <a:buNone/>
            </a:pPr>
            <a:endParaRPr lang="en-US" sz="1400" b="0" dirty="0">
              <a:ea typeface="ＭＳ Ｐゴシック" pitchFamily="34" charset="-128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sz="1400" b="0" dirty="0">
                <a:ea typeface="ＭＳ Ｐゴシック" pitchFamily="34" charset="-128"/>
              </a:rPr>
              <a:t> </a:t>
            </a:r>
          </a:p>
          <a:p>
            <a:pPr marL="336550" lvl="1" indent="0" eaLnBrk="1" hangingPunct="1">
              <a:lnSpc>
                <a:spcPct val="150000"/>
              </a:lnSpc>
              <a:buNone/>
            </a:pPr>
            <a:endParaRPr lang="en-US" sz="1400" b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1156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49516" y="595484"/>
            <a:ext cx="5249724" cy="531812"/>
          </a:xfrm>
        </p:spPr>
        <p:txBody>
          <a:bodyPr/>
          <a:lstStyle/>
          <a:p>
            <a:pPr eaLnBrk="1" hangingPunct="1"/>
            <a:r>
              <a:rPr lang="en-US" sz="4000" dirty="0">
                <a:ea typeface="ＭＳ Ｐゴシック" pitchFamily="34" charset="-128"/>
              </a:rPr>
              <a:t>Major Assignments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9581" y="1740019"/>
            <a:ext cx="8224837" cy="4583819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>
                <a:ea typeface="ＭＳ Ｐゴシック" pitchFamily="34" charset="-128"/>
              </a:rPr>
              <a:t>Project: </a:t>
            </a:r>
            <a:r>
              <a:rPr lang="en-US" b="0" dirty="0" err="1">
                <a:ea typeface="ＭＳ Ｐゴシック" pitchFamily="34" charset="-128"/>
              </a:rPr>
              <a:t>Navair</a:t>
            </a:r>
            <a:r>
              <a:rPr lang="en-US" b="0" dirty="0">
                <a:ea typeface="ＭＳ Ｐゴシック" pitchFamily="34" charset="-128"/>
              </a:rPr>
              <a:t> Migration 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>
                <a:ea typeface="ＭＳ Ｐゴシック" pitchFamily="34" charset="-128"/>
              </a:rPr>
              <a:t>Assignment: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Role:</a:t>
            </a:r>
          </a:p>
          <a:p>
            <a:pPr marL="336550" lvl="1" indent="0" eaLnBrk="1" hangingPunct="1">
              <a:buNone/>
            </a:pPr>
            <a:r>
              <a:rPr lang="en-US" altLang="en-US" b="0" dirty="0">
                <a:solidFill>
                  <a:srgbClr val="000000"/>
                </a:solidFill>
                <a:latin typeface="+mj-lt"/>
                <a:cs typeface="Segoe UI" panose="020B0502040204020203" pitchFamily="34" charset="0"/>
              </a:rPr>
              <a:t>Engineer-C#</a:t>
            </a:r>
            <a:endParaRPr lang="en-US" altLang="en-US" sz="4800" b="0" dirty="0">
              <a:solidFill>
                <a:schemeClr val="tx1"/>
              </a:solidFill>
              <a:latin typeface="+mj-lt"/>
            </a:endParaRP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Tasks:</a:t>
            </a:r>
          </a:p>
          <a:p>
            <a:pPr marL="336550" lvl="1" indent="0" eaLnBrk="1" hangingPunct="1">
              <a:buNone/>
            </a:pPr>
            <a:r>
              <a:rPr lang="en-US" altLang="en-US" b="0" dirty="0">
                <a:solidFill>
                  <a:srgbClr val="000000"/>
                </a:solidFill>
                <a:cs typeface="Segoe UI" panose="020B0502040204020203" pitchFamily="34" charset="0"/>
              </a:rPr>
              <a:t>Helped Fix the C# script that  broke due to an Office 365 update while migrating the data to a new database in DCI from Meriden</a:t>
            </a:r>
            <a:endParaRPr lang="en-US" b="0" dirty="0">
              <a:ea typeface="ＭＳ Ｐゴシック" pitchFamily="34" charset="-128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sz="1800" b="0" dirty="0">
                <a:ea typeface="ＭＳ Ｐゴシック" pitchFamily="34" charset="-128"/>
              </a:rPr>
              <a:t> </a:t>
            </a:r>
          </a:p>
          <a:p>
            <a:pPr marL="336550" lvl="1" indent="0" eaLnBrk="1" hangingPunct="1">
              <a:lnSpc>
                <a:spcPct val="150000"/>
              </a:lnSpc>
              <a:buNone/>
            </a:pPr>
            <a:endParaRPr lang="en-US" sz="1800" b="0" dirty="0">
              <a:ea typeface="ＭＳ Ｐゴシック" pitchFamily="34" charset="-128"/>
            </a:endParaRPr>
          </a:p>
        </p:txBody>
      </p:sp>
      <p:pic>
        <p:nvPicPr>
          <p:cNvPr id="1028" name="Picture 4" descr="Image result for data transfer">
            <a:extLst>
              <a:ext uri="{FF2B5EF4-FFF2-40B4-BE49-F238E27FC236}">
                <a16:creationId xmlns:a16="http://schemas.microsoft.com/office/drawing/2014/main" id="{F538C32E-64DF-4824-8E2A-42CE5045B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926" y="1740019"/>
            <a:ext cx="2026627" cy="24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86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49516" y="595484"/>
            <a:ext cx="5249724" cy="531812"/>
          </a:xfrm>
        </p:spPr>
        <p:txBody>
          <a:bodyPr/>
          <a:lstStyle/>
          <a:p>
            <a:pPr eaLnBrk="1" hangingPunct="1"/>
            <a:r>
              <a:rPr lang="en-US" sz="4000" dirty="0">
                <a:ea typeface="ＭＳ Ｐゴシック" pitchFamily="34" charset="-128"/>
              </a:rPr>
              <a:t>Major Assignments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9581" y="1740019"/>
            <a:ext cx="8224837" cy="332398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>
                <a:ea typeface="ＭＳ Ｐゴシック" pitchFamily="34" charset="-128"/>
              </a:rPr>
              <a:t>Project: </a:t>
            </a:r>
            <a:r>
              <a:rPr lang="en-US" b="0" dirty="0">
                <a:ea typeface="ＭＳ Ｐゴシック" pitchFamily="34" charset="-128"/>
              </a:rPr>
              <a:t>AWS Gameday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>
                <a:ea typeface="ＭＳ Ｐゴシック" pitchFamily="34" charset="-128"/>
              </a:rPr>
              <a:t>Assignment: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Role:</a:t>
            </a:r>
          </a:p>
          <a:p>
            <a:pPr marL="336550" lvl="1" indent="0" eaLnBrk="1" hangingPunct="1">
              <a:buNone/>
            </a:pPr>
            <a:r>
              <a:rPr lang="en-US" altLang="en-US" b="0">
                <a:solidFill>
                  <a:srgbClr val="000000"/>
                </a:solidFill>
                <a:latin typeface="+mj-lt"/>
                <a:cs typeface="Segoe UI" panose="020B0502040204020203" pitchFamily="34" charset="0"/>
              </a:rPr>
              <a:t>Attack Scribe</a:t>
            </a:r>
            <a:endParaRPr lang="en-US" altLang="en-US" sz="4800" b="0" dirty="0">
              <a:solidFill>
                <a:schemeClr val="tx1"/>
              </a:solidFill>
              <a:latin typeface="+mj-lt"/>
            </a:endParaRP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Tasks:</a:t>
            </a:r>
          </a:p>
          <a:p>
            <a:pPr marL="336550" lvl="1" indent="0" eaLnBrk="1" hangingPunct="1">
              <a:buNone/>
            </a:pPr>
            <a:r>
              <a:rPr lang="en-US" altLang="en-US" b="0" dirty="0">
                <a:solidFill>
                  <a:srgbClr val="000000"/>
                </a:solidFill>
                <a:cs typeface="Segoe UI" panose="020B0502040204020203" pitchFamily="34" charset="0"/>
              </a:rPr>
              <a:t>Record the details of each of the attacks, such as a shutdown attack</a:t>
            </a:r>
            <a:endParaRPr lang="en-US" sz="1800" b="0" dirty="0">
              <a:ea typeface="ＭＳ Ｐゴシック" pitchFamily="34" charset="-128"/>
            </a:endParaRPr>
          </a:p>
        </p:txBody>
      </p:sp>
      <p:pic>
        <p:nvPicPr>
          <p:cNvPr id="1026" name="Picture 2" descr="Image result for aws">
            <a:extLst>
              <a:ext uri="{FF2B5EF4-FFF2-40B4-BE49-F238E27FC236}">
                <a16:creationId xmlns:a16="http://schemas.microsoft.com/office/drawing/2014/main" id="{7BE1F806-B176-4D53-B60A-73BC30F58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636" y="1949695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32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5836" y="483559"/>
            <a:ext cx="8037604" cy="601758"/>
          </a:xfrm>
        </p:spPr>
        <p:txBody>
          <a:bodyPr/>
          <a:lstStyle/>
          <a:p>
            <a:pPr algn="ctr" eaLnBrk="1" hangingPunct="1"/>
            <a:r>
              <a:rPr lang="en-US" sz="3200" dirty="0">
                <a:ea typeface="ＭＳ Ｐゴシック" pitchFamily="34" charset="-128"/>
              </a:rPr>
              <a:t>Skills Developed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35835" y="1281869"/>
            <a:ext cx="5251387" cy="697165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1600" dirty="0">
                <a:ea typeface="ＭＳ Ｐゴシック" pitchFamily="34" charset="-128"/>
              </a:rPr>
              <a:t> -Experience Gained:</a:t>
            </a:r>
          </a:p>
          <a:p>
            <a:pPr marL="393700" lvl="1" indent="0" eaLnBrk="1" hangingPunct="1">
              <a:buNone/>
            </a:pPr>
            <a:r>
              <a:rPr lang="en-US" sz="1600" b="0" dirty="0">
                <a:ea typeface="ＭＳ Ｐゴシック" pitchFamily="34" charset="-128"/>
              </a:rPr>
              <a:t>-I learned new coding languages (C# /                                                                                                      SQL)</a:t>
            </a:r>
          </a:p>
          <a:p>
            <a:pPr marL="393700" lvl="1" indent="0" eaLnBrk="1" hangingPunct="1">
              <a:buNone/>
            </a:pPr>
            <a:r>
              <a:rPr lang="en-US" sz="1600" b="0" dirty="0">
                <a:ea typeface="ＭＳ Ｐゴシック" pitchFamily="34" charset="-128"/>
              </a:rPr>
              <a:t>-Chaos Engineering</a:t>
            </a:r>
          </a:p>
          <a:p>
            <a:pPr marL="393700" lvl="1" indent="0" eaLnBrk="1" hangingPunct="1">
              <a:buNone/>
            </a:pPr>
            <a:r>
              <a:rPr lang="en-US" sz="1600" b="0" dirty="0">
                <a:ea typeface="ＭＳ Ｐゴシック" pitchFamily="34" charset="-128"/>
              </a:rPr>
              <a:t>-Got an insight into the operations of a major company</a:t>
            </a:r>
          </a:p>
          <a:p>
            <a:pPr marL="0" indent="0" eaLnBrk="1" hangingPunct="1">
              <a:buNone/>
            </a:pPr>
            <a:r>
              <a:rPr lang="en-US" sz="1600" b="0" dirty="0">
                <a:ea typeface="ＭＳ Ｐゴシック" pitchFamily="34" charset="-128"/>
              </a:rPr>
              <a:t>      -Team collaboration</a:t>
            </a:r>
          </a:p>
          <a:p>
            <a:pPr marL="0" indent="0" eaLnBrk="1" hangingPunct="1">
              <a:buNone/>
            </a:pPr>
            <a:r>
              <a:rPr lang="en-US" sz="1600" b="0" dirty="0">
                <a:ea typeface="ＭＳ Ｐゴシック" pitchFamily="34" charset="-128"/>
              </a:rPr>
              <a:t>      -Continuous Improvement</a:t>
            </a:r>
          </a:p>
          <a:p>
            <a:pPr marL="0" indent="0" eaLnBrk="1" hangingPunct="1">
              <a:buNone/>
            </a:pPr>
            <a:endParaRPr lang="en-US" sz="1600" b="0" dirty="0">
              <a:ea typeface="ＭＳ Ｐゴシック" pitchFamily="34" charset="-128"/>
            </a:endParaRPr>
          </a:p>
          <a:p>
            <a:pPr marL="0" indent="0" eaLnBrk="1" hangingPunct="1">
              <a:buNone/>
            </a:pPr>
            <a:r>
              <a:rPr lang="en-US" sz="1600" dirty="0">
                <a:ea typeface="ＭＳ Ｐゴシック" pitchFamily="34" charset="-128"/>
              </a:rPr>
              <a:t>     </a:t>
            </a:r>
          </a:p>
          <a:p>
            <a:pPr marL="0" indent="0" eaLnBrk="1" hangingPunct="1">
              <a:buNone/>
            </a:pPr>
            <a:r>
              <a:rPr lang="en-US" sz="1600" dirty="0">
                <a:ea typeface="ＭＳ Ｐゴシック" pitchFamily="34" charset="-128"/>
              </a:rPr>
              <a:t> -What I liked about the internship</a:t>
            </a:r>
          </a:p>
          <a:p>
            <a:pPr marL="336550" lvl="1" indent="0" eaLnBrk="1" hangingPunct="1">
              <a:buNone/>
            </a:pPr>
            <a:r>
              <a:rPr lang="en-US" sz="1600" b="0" dirty="0">
                <a:ea typeface="ＭＳ Ｐゴシック" pitchFamily="34" charset="-128"/>
              </a:rPr>
              <a:t>-learned how to act in professional setting</a:t>
            </a:r>
          </a:p>
          <a:p>
            <a:pPr marL="336550" lvl="1" indent="0" eaLnBrk="1" hangingPunct="1">
              <a:buNone/>
            </a:pPr>
            <a:r>
              <a:rPr lang="en-US" sz="1600" b="0" dirty="0">
                <a:ea typeface="ＭＳ Ｐゴシック" pitchFamily="34" charset="-128"/>
              </a:rPr>
              <a:t>-learned how to develop professional skills</a:t>
            </a:r>
          </a:p>
          <a:p>
            <a:pPr marL="336550" lvl="1" indent="0" eaLnBrk="1" hangingPunct="1">
              <a:buNone/>
            </a:pPr>
            <a:r>
              <a:rPr lang="en-US" sz="1600" b="0" dirty="0">
                <a:ea typeface="ＭＳ Ｐゴシック" pitchFamily="34" charset="-128"/>
              </a:rPr>
              <a:t>-learned how to collaborate and develop a team mindset</a:t>
            </a:r>
          </a:p>
          <a:p>
            <a:pPr marL="336550" lvl="1" indent="0" eaLnBrk="1" hangingPunct="1">
              <a:buNone/>
            </a:pPr>
            <a:endParaRPr lang="en-US" sz="1600" b="0" dirty="0">
              <a:ea typeface="ＭＳ Ｐゴシック" pitchFamily="34" charset="-128"/>
            </a:endParaRPr>
          </a:p>
          <a:p>
            <a:pPr marL="0" indent="0" eaLnBrk="1" hangingPunct="1">
              <a:buNone/>
            </a:pPr>
            <a:r>
              <a:rPr lang="en-US" sz="1600" dirty="0">
                <a:ea typeface="ＭＳ Ｐゴシック" pitchFamily="34" charset="-128"/>
              </a:rPr>
              <a:t> -What I didn’t like about the internship</a:t>
            </a:r>
          </a:p>
          <a:p>
            <a:pPr marL="0" indent="0" eaLnBrk="1" hangingPunct="1">
              <a:buNone/>
            </a:pPr>
            <a:r>
              <a:rPr lang="en-US" sz="1600" b="0" dirty="0">
                <a:ea typeface="ＭＳ Ｐゴシック" pitchFamily="34" charset="-128"/>
              </a:rPr>
              <a:t>      -I wish I started sooner</a:t>
            </a:r>
            <a:endParaRPr lang="en-US" sz="1600" dirty="0">
              <a:ea typeface="ＭＳ Ｐゴシック" pitchFamily="34" charset="-128"/>
            </a:endParaRPr>
          </a:p>
          <a:p>
            <a:pPr marL="336550" lvl="1" indent="0" eaLnBrk="1" hangingPunct="1">
              <a:buNone/>
            </a:pPr>
            <a:endParaRPr lang="en-US" sz="1600" b="0" dirty="0">
              <a:ea typeface="ＭＳ Ｐゴシック" pitchFamily="34" charset="-128"/>
              <a:cs typeface="Arial"/>
            </a:endParaRPr>
          </a:p>
          <a:p>
            <a:pPr marL="336550" lvl="1" indent="0" eaLnBrk="1" hangingPunct="1">
              <a:buNone/>
            </a:pPr>
            <a:endParaRPr lang="en-US" sz="1600" b="0" dirty="0">
              <a:ea typeface="ＭＳ Ｐゴシック" pitchFamily="34" charset="-128"/>
              <a:cs typeface="Arial"/>
            </a:endParaRPr>
          </a:p>
          <a:p>
            <a:pPr marL="719138" lvl="2" indent="0" eaLnBrk="1" hangingPunct="1">
              <a:buNone/>
            </a:pPr>
            <a:endParaRPr lang="en-US" sz="1600" dirty="0">
              <a:ea typeface="ＭＳ Ｐゴシック" pitchFamily="34" charset="-128"/>
              <a:cs typeface="Arial"/>
            </a:endParaRPr>
          </a:p>
          <a:p>
            <a:pPr marL="336550" lvl="1" indent="0" eaLnBrk="1" hangingPunct="1">
              <a:buNone/>
            </a:pPr>
            <a:endParaRPr lang="en-US" sz="1600" b="0" dirty="0">
              <a:ea typeface="ＭＳ Ｐゴシック" pitchFamily="34" charset="-128"/>
            </a:endParaRPr>
          </a:p>
          <a:p>
            <a:pPr marL="336550" lvl="1" indent="0" eaLnBrk="1" hangingPunct="1">
              <a:buNone/>
            </a:pPr>
            <a:endParaRPr lang="en-US" sz="1600" b="0" dirty="0">
              <a:ea typeface="ＭＳ Ｐゴシック" pitchFamily="34" charset="-128"/>
            </a:endParaRPr>
          </a:p>
          <a:p>
            <a:pPr marL="730250" lvl="2" indent="0" eaLnBrk="1" hangingPunct="1">
              <a:lnSpc>
                <a:spcPct val="150000"/>
              </a:lnSpc>
              <a:buNone/>
            </a:pPr>
            <a:endParaRPr lang="en-US" sz="1600" dirty="0">
              <a:ea typeface="ＭＳ Ｐゴシック" pitchFamily="34" charset="-128"/>
            </a:endParaRP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9F1B87BC-48F9-4832-8290-8181DDB2A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90" y="4128754"/>
            <a:ext cx="2067850" cy="108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ql">
            <a:extLst>
              <a:ext uri="{FF2B5EF4-FFF2-40B4-BE49-F238E27FC236}">
                <a16:creationId xmlns:a16="http://schemas.microsoft.com/office/drawing/2014/main" id="{ADE62893-198E-485B-A75C-01174286F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223" y="2224326"/>
            <a:ext cx="3168663" cy="140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9CE7C-4994-4FDD-861F-EA8DFB8D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Endeavors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53C43-DD62-46B2-B0FA-448E85A16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3" y="1354592"/>
            <a:ext cx="8224837" cy="43827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>
                <a:ea typeface="ＭＳ Ｐゴシック" pitchFamily="34" charset="-128"/>
              </a:rPr>
              <a:t>-Future Goals:</a:t>
            </a:r>
          </a:p>
          <a:p>
            <a:pPr marL="0" indent="0" eaLnBrk="1" hangingPunct="1">
              <a:buNone/>
            </a:pPr>
            <a:r>
              <a:rPr lang="en-US" sz="2000" b="0" dirty="0">
                <a:ea typeface="ＭＳ Ｐゴシック" pitchFamily="34" charset="-128"/>
              </a:rPr>
              <a:t>     -I would like to attend college for computer science or engineering.</a:t>
            </a:r>
          </a:p>
          <a:p>
            <a:pPr marL="0" indent="0" eaLnBrk="1" hangingPunct="1">
              <a:buNone/>
            </a:pPr>
            <a:r>
              <a:rPr lang="en-US" sz="2000" b="0" dirty="0">
                <a:ea typeface="ＭＳ Ｐゴシック" pitchFamily="34" charset="-128"/>
              </a:rPr>
              <a:t>     -Work in ATL (Advanced Technologies Laboratory) </a:t>
            </a:r>
          </a:p>
          <a:p>
            <a:pPr marL="0" indent="0" eaLnBrk="1" hangingPunct="1">
              <a:buNone/>
            </a:pPr>
            <a:r>
              <a:rPr lang="en-US" sz="2000" b="0" dirty="0">
                <a:ea typeface="ＭＳ Ｐゴシック" pitchFamily="34" charset="-128"/>
              </a:rPr>
              <a:t>     -Learn about different AI and quantum </a:t>
            </a:r>
            <a:r>
              <a:rPr lang="en-US" sz="2000" b="0">
                <a:ea typeface="ＭＳ Ｐゴシック" pitchFamily="34" charset="-128"/>
              </a:rPr>
              <a:t>computing technologies</a:t>
            </a:r>
            <a:endParaRPr lang="en-US" sz="2000" b="0" dirty="0">
              <a:ea typeface="ＭＳ Ｐゴシック" pitchFamily="34" charset="-128"/>
            </a:endParaRPr>
          </a:p>
          <a:p>
            <a:pPr eaLnBrk="1" hangingPunct="1"/>
            <a:endParaRPr lang="en-US" sz="2000" dirty="0">
              <a:ea typeface="ＭＳ Ｐゴシック" pitchFamily="34" charset="-128"/>
            </a:endParaRPr>
          </a:p>
          <a:p>
            <a:pPr marL="0" indent="0" eaLnBrk="1" hangingPunct="1">
              <a:buNone/>
            </a:pPr>
            <a:r>
              <a:rPr lang="en-US" sz="2000" dirty="0">
                <a:ea typeface="ＭＳ Ｐゴシック" pitchFamily="34" charset="-128"/>
              </a:rPr>
              <a:t>-What did you attend?</a:t>
            </a:r>
          </a:p>
          <a:p>
            <a:pPr lvl="1" eaLnBrk="1" hangingPunct="1"/>
            <a:r>
              <a:rPr lang="en-US" sz="2000" dirty="0">
                <a:ea typeface="ＭＳ Ｐゴシック" pitchFamily="34" charset="-128"/>
              </a:rPr>
              <a:t>Site Tours</a:t>
            </a:r>
          </a:p>
          <a:p>
            <a:pPr marL="336550" lvl="1" indent="0" eaLnBrk="1" hangingPunct="1">
              <a:buNone/>
            </a:pPr>
            <a:r>
              <a:rPr lang="en-US" sz="2000" b="0" dirty="0">
                <a:ea typeface="ＭＳ Ｐゴシック" pitchFamily="34" charset="-128"/>
              </a:rPr>
              <a:t>Sikorsky shop floor and wiring harness area</a:t>
            </a:r>
          </a:p>
          <a:p>
            <a:pPr lvl="1" eaLnBrk="1" hangingPunct="1"/>
            <a:r>
              <a:rPr lang="en-US" sz="2000" dirty="0">
                <a:ea typeface="ＭＳ Ｐゴシック" pitchFamily="34" charset="-128"/>
              </a:rPr>
              <a:t>Summer Intern Activities</a:t>
            </a:r>
          </a:p>
          <a:p>
            <a:pPr marL="336550" lvl="1" indent="0" eaLnBrk="1" hangingPunct="1">
              <a:buNone/>
            </a:pPr>
            <a:r>
              <a:rPr lang="en-US" sz="2000" b="0" dirty="0">
                <a:ea typeface="ＭＳ Ｐゴシック" pitchFamily="34" charset="-128"/>
              </a:rPr>
              <a:t>- AWS gameday</a:t>
            </a:r>
            <a:br>
              <a:rPr lang="en-US" sz="2000" b="0" dirty="0">
                <a:ea typeface="ＭＳ Ｐゴシック" pitchFamily="34" charset="-128"/>
              </a:rPr>
            </a:br>
            <a:r>
              <a:rPr lang="en-US" sz="2000" b="0" dirty="0">
                <a:ea typeface="ＭＳ Ｐゴシック" pitchFamily="34" charset="-128"/>
              </a:rPr>
              <a:t>- Intern day</a:t>
            </a:r>
          </a:p>
          <a:p>
            <a:endParaRPr lang="en-US" dirty="0"/>
          </a:p>
        </p:txBody>
      </p:sp>
      <p:pic>
        <p:nvPicPr>
          <p:cNvPr id="4" name="Picture 6" descr="Image result for atl lockheed martin logo">
            <a:extLst>
              <a:ext uri="{FF2B5EF4-FFF2-40B4-BE49-F238E27FC236}">
                <a16:creationId xmlns:a16="http://schemas.microsoft.com/office/drawing/2014/main" id="{82D74104-A7B7-4669-B57F-960942145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428" y="4108824"/>
            <a:ext cx="2966720" cy="193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012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3CBE-D7A8-4EAD-9569-F6C5B98FE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pic>
        <p:nvPicPr>
          <p:cNvPr id="1026" name="Picture 2" descr="Image result for s 97 raider">
            <a:extLst>
              <a:ext uri="{FF2B5EF4-FFF2-40B4-BE49-F238E27FC236}">
                <a16:creationId xmlns:a16="http://schemas.microsoft.com/office/drawing/2014/main" id="{54339DD7-232B-43BB-A485-6F50F13F5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6" y="1340827"/>
            <a:ext cx="8563708" cy="481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091291"/>
      </p:ext>
    </p:extLst>
  </p:cSld>
  <p:clrMapOvr>
    <a:masterClrMapping/>
  </p:clrMapOvr>
</p:sld>
</file>

<file path=ppt/theme/theme1.xml><?xml version="1.0" encoding="utf-8"?>
<a:theme xmlns:a="http://schemas.openxmlformats.org/drawingml/2006/main" name="LM White">
  <a:themeElements>
    <a:clrScheme name="Custom 28">
      <a:dk1>
        <a:srgbClr val="000000"/>
      </a:dk1>
      <a:lt1>
        <a:srgbClr val="000000"/>
      </a:lt1>
      <a:dk2>
        <a:srgbClr val="003399"/>
      </a:dk2>
      <a:lt2>
        <a:srgbClr val="FFFFFF"/>
      </a:lt2>
      <a:accent1>
        <a:srgbClr val="3366CC"/>
      </a:accent1>
      <a:accent2>
        <a:srgbClr val="6EB82D"/>
      </a:accent2>
      <a:accent3>
        <a:srgbClr val="E5642D"/>
      </a:accent3>
      <a:accent4>
        <a:srgbClr val="0097BE"/>
      </a:accent4>
      <a:accent5>
        <a:srgbClr val="9933FF"/>
      </a:accent5>
      <a:accent6>
        <a:srgbClr val="009945"/>
      </a:accent6>
      <a:hlink>
        <a:srgbClr val="92002B"/>
      </a:hlink>
      <a:folHlink>
        <a:srgbClr val="33CCFF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>
                <a:gamma/>
                <a:shade val="46275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solidFill>
            <a:srgbClr val="6699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rgbClr val="FAFD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>
                <a:gamma/>
                <a:shade val="46275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solidFill>
            <a:srgbClr val="6699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rgbClr val="FAFD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12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279F"/>
        </a:dk2>
        <a:lt2>
          <a:srgbClr val="FFFFFF"/>
        </a:lt2>
        <a:accent1>
          <a:srgbClr val="0000FF"/>
        </a:accent1>
        <a:accent2>
          <a:srgbClr val="00AE00"/>
        </a:accent2>
        <a:accent3>
          <a:srgbClr val="AAACCD"/>
        </a:accent3>
        <a:accent4>
          <a:srgbClr val="DADADA"/>
        </a:accent4>
        <a:accent5>
          <a:srgbClr val="AAAAFF"/>
        </a:accent5>
        <a:accent6>
          <a:srgbClr val="009D00"/>
        </a:accent6>
        <a:hlink>
          <a:srgbClr val="9933FF"/>
        </a:hlink>
        <a:folHlink>
          <a:srgbClr val="33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279F"/>
        </a:dk2>
        <a:lt2>
          <a:srgbClr val="FFFFFF"/>
        </a:lt2>
        <a:accent1>
          <a:srgbClr val="6699FF"/>
        </a:accent1>
        <a:accent2>
          <a:srgbClr val="00AE00"/>
        </a:accent2>
        <a:accent3>
          <a:srgbClr val="AAACCD"/>
        </a:accent3>
        <a:accent4>
          <a:srgbClr val="DADADA"/>
        </a:accent4>
        <a:accent5>
          <a:srgbClr val="B8CAFF"/>
        </a:accent5>
        <a:accent6>
          <a:srgbClr val="009D00"/>
        </a:accent6>
        <a:hlink>
          <a:srgbClr val="9933FF"/>
        </a:hlink>
        <a:folHlink>
          <a:srgbClr val="33C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IPLabel xmlns="6583f980-b022-4822-96e6-c862d7811f89">
      <Value>Unrestricted</Value>
    </SIPLabel>
    <SIPLabel_OCI xmlns="6583f980-b022-4822-96e6-c862d7811f89" xsi:nil="true"/>
    <SIPLabel_Specialty xmlns="6583f980-b022-4822-96e6-c862d7811f89"/>
    <SIPLabel_ECICountry xmlns="6583f980-b022-4822-96e6-c862d7811f89"/>
    <SIPLabel_TPPI xmlns="6583f980-b022-4822-96e6-c862d7811f89" xsi:nil="true"/>
  </documentManagement>
</p:properti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2129234E840A4A9E480D81AB412971" ma:contentTypeVersion="" ma:contentTypeDescription="Create a new document." ma:contentTypeScope="" ma:versionID="4ecf44eb8768a295c90024fa3f2f0e1f">
  <xsd:schema xmlns:xsd="http://www.w3.org/2001/XMLSchema" xmlns:xs="http://www.w3.org/2001/XMLSchema" xmlns:p="http://schemas.microsoft.com/office/2006/metadata/properties" xmlns:ns2="6583f980-b022-4822-96e6-c862d7811f89" targetNamespace="http://schemas.microsoft.com/office/2006/metadata/properties" ma:root="true" ma:fieldsID="a0aa5e37cbda86eb197ec35bdb062201" ns2:_="">
    <xsd:import namespace="6583f980-b022-4822-96e6-c862d7811f89"/>
    <xsd:element name="properties">
      <xsd:complexType>
        <xsd:sequence>
          <xsd:element name="documentManagement">
            <xsd:complexType>
              <xsd:all>
                <xsd:element ref="ns2:SIPLabel" minOccurs="0"/>
                <xsd:element ref="ns2:SIPLabel_ECICountry" minOccurs="0"/>
                <xsd:element ref="ns2:SIPLabel_OCI" minOccurs="0"/>
                <xsd:element ref="ns2:SIPLabel_TPPI" minOccurs="0"/>
                <xsd:element ref="ns2:SIPLabel_Special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83f980-b022-4822-96e6-c862d7811f89" elementFormDefault="qualified">
    <xsd:import namespace="http://schemas.microsoft.com/office/2006/documentManagement/types"/>
    <xsd:import namespace="http://schemas.microsoft.com/office/infopath/2007/PartnerControls"/>
    <xsd:element name="SIPLabel" ma:index="8" nillable="true" ma:displayName="Sensitive Information Protection (SIP) Label" ma:internalName="SIPLabel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Unrestricted"/>
                    <xsd:enumeration value="Lockheed Martin Proprietary Information (LMPI)"/>
                    <xsd:enumeration value="Export Controlled Information (ECI)"/>
                    <xsd:enumeration value="Attorney-Client Privileged Information and/or Attorney Work Product"/>
                    <xsd:enumeration value="Protected Information"/>
                    <xsd:enumeration value="Personal Information"/>
                    <xsd:enumeration value="Third Party Proprietary Information"/>
                    <xsd:enumeration value="Organizational Conflict of Interest (OCI)"/>
                    <xsd:enumeration value="Specialty Label"/>
                  </xsd:restriction>
                </xsd:simpleType>
              </xsd:element>
            </xsd:sequence>
          </xsd:extension>
        </xsd:complexContent>
      </xsd:complexType>
    </xsd:element>
    <xsd:element name="SIPLabel_ECICountry" ma:index="9" nillable="true" ma:displayName="Export Control Country of Jurisdiction" ma:internalName="SIPLabel_ECICountr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United States (US)"/>
                    <xsd:enumeration value="Canada (CA)"/>
                    <xsd:enumeration value="United Kingdom (GB)"/>
                    <xsd:enumeration value="Australia (AU)"/>
                    <xsd:enumeration value="Albania (AL)"/>
                    <xsd:enumeration value="Argentina (AR)"/>
                    <xsd:enumeration value="Bahrain (BH)"/>
                    <xsd:enumeration value="Belgium (BE)"/>
                    <xsd:enumeration value="Brazil (BR)"/>
                    <xsd:enumeration value="China (CN)"/>
                    <xsd:enumeration value="Colombia (CO)"/>
                    <xsd:enumeration value="Croatia (HR)"/>
                    <xsd:enumeration value="Denmark (DK)"/>
                    <xsd:enumeration value="Egypt (EG)"/>
                    <xsd:enumeration value="Finland (FI)"/>
                    <xsd:enumeration value="France (FR)"/>
                    <xsd:enumeration value="Germany (DE)"/>
                    <xsd:enumeration value="Greece (GR)"/>
                    <xsd:enumeration value="Guam (GU)"/>
                    <xsd:enumeration value="Hong Kong (HK)"/>
                    <xsd:enumeration value="India (IN)"/>
                    <xsd:enumeration value="Israel (IL)"/>
                    <xsd:enumeration value="Italy (IT)"/>
                    <xsd:enumeration value="Japan (JP)"/>
                    <xsd:enumeration value="Korea, Republic of (KR)"/>
                    <xsd:enumeration value="Kuwait (KW)"/>
                    <xsd:enumeration value="Malaysia (MY)"/>
                    <xsd:enumeration value="Mauritius (MU)"/>
                    <xsd:enumeration value="Mexico (MX)"/>
                    <xsd:enumeration value="Netherlands (NL)"/>
                    <xsd:enumeration value="New Zealand (NZ)"/>
                    <xsd:enumeration value="Norway (NO)"/>
                    <xsd:enumeration value="Philippines (PH)"/>
                    <xsd:enumeration value="Poland (PL)"/>
                    <xsd:enumeration value="Portugal (PT)"/>
                    <xsd:enumeration value="Puerto Rico (PR)"/>
                    <xsd:enumeration value="Romania (RO)"/>
                    <xsd:enumeration value="Saudi Arabia (SA)"/>
                    <xsd:enumeration value="Singapore (SG)"/>
                    <xsd:enumeration value="South Africa (ZA)"/>
                    <xsd:enumeration value="Spain (ES)"/>
                    <xsd:enumeration value="Sweden (SE)"/>
                    <xsd:enumeration value="Switzerland (CH)"/>
                    <xsd:enumeration value="Taiwan, Province of China (TW)"/>
                    <xsd:enumeration value="Thailand (TH)"/>
                    <xsd:enumeration value="Turkey (TR)"/>
                    <xsd:enumeration value="United Arab Emirates (AE)"/>
                    <xsd:enumeration value="Venezuela (VE)"/>
                    <xsd:enumeration value="Viet Nam (VN)"/>
                  </xsd:restriction>
                </xsd:simpleType>
              </xsd:element>
            </xsd:sequence>
          </xsd:extension>
        </xsd:complexContent>
      </xsd:complexType>
    </xsd:element>
    <xsd:element name="SIPLabel_OCI" ma:index="10" nillable="true" ma:displayName="Organizational Conflict of Interest" ma:internalName="SIPLabel_OCI">
      <xsd:simpleType>
        <xsd:restriction base="dms:Text"/>
      </xsd:simpleType>
    </xsd:element>
    <xsd:element name="SIPLabel_TPPI" ma:index="11" nillable="true" ma:displayName="Third Party" ma:internalName="SIPLabel_TPPI">
      <xsd:simpleType>
        <xsd:restriction base="dms:Text"/>
      </xsd:simpleType>
    </xsd:element>
    <xsd:element name="SIPLabel_Specialty" ma:index="12" nillable="true" ma:displayName="Specialty Label" ma:internalName="SIPLabel_Specialt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For Official Use Only"/>
                    <xsd:enumeration value="NATO Restricted"/>
                    <xsd:enumeration value="UK OFFICIAL"/>
                    <xsd:enumeration value="UK OFFICIAL-SENSITIVE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7BAF61-3D9D-4E2E-AF40-3A42415A236D}">
  <ds:schemaRefs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6583f980-b022-4822-96e6-c862d7811f89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67354CC-A505-4547-93C0-40E96B9090C6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D0D768A5-5DF1-44CB-A2DA-A07A2AC98D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83f980-b022-4822-96e6-c862d7811f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9A3E9830-4030-4CDE-989E-6C51E0F0F9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t-presentation-1</Template>
  <TotalTime>11163</TotalTime>
  <Pages>2</Pages>
  <Words>392</Words>
  <Application>Microsoft Office PowerPoint</Application>
  <PresentationFormat>On-screen Show (4:3)</PresentationFormat>
  <Paragraphs>81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LM White</vt:lpstr>
      <vt:lpstr>EBS Applications Summer Intern Presentation</vt:lpstr>
      <vt:lpstr>About Me: Adittya Patil</vt:lpstr>
      <vt:lpstr>Major Assignments</vt:lpstr>
      <vt:lpstr>Major Assignments</vt:lpstr>
      <vt:lpstr>Major Assignments</vt:lpstr>
      <vt:lpstr>Major Assignments</vt:lpstr>
      <vt:lpstr>Skills Developed</vt:lpstr>
      <vt:lpstr>Future Endeavors</vt:lpstr>
      <vt:lpstr>Thank you!</vt:lpstr>
    </vt:vector>
  </TitlesOfParts>
  <Company>LockHeed Martin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Andrew F Melisano</dc:creator>
  <cp:keywords/>
  <cp:lastModifiedBy>Patil, Adittya (US)</cp:lastModifiedBy>
  <cp:revision>315</cp:revision>
  <cp:lastPrinted>2002-03-21T13:19:36Z</cp:lastPrinted>
  <dcterms:created xsi:type="dcterms:W3CDTF">2001-02-01T19:49:28Z</dcterms:created>
  <dcterms:modified xsi:type="dcterms:W3CDTF">2019-08-22T13:35:18Z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ipLabel">
    <vt:lpwstr>1;#Title</vt:lpwstr>
  </property>
  <property fmtid="{D5CDD505-2E9C-101B-9397-08002B2CF9AE}" pid="3" name="ContentType">
    <vt:lpwstr>Custom Document</vt:lpwstr>
  </property>
  <property fmtid="{D5CDD505-2E9C-101B-9397-08002B2CF9AE}" pid="4" name="display_urn:schemas-microsoft-com:office:office#Editor">
    <vt:lpwstr>Lozada, Betsaida M</vt:lpwstr>
  </property>
  <property fmtid="{D5CDD505-2E9C-101B-9397-08002B2CF9AE}" pid="5" name="TemplateUrl">
    <vt:lpwstr/>
  </property>
  <property fmtid="{D5CDD505-2E9C-101B-9397-08002B2CF9AE}" pid="6" name="xd_ProgID">
    <vt:lpwstr/>
  </property>
  <property fmtid="{D5CDD505-2E9C-101B-9397-08002B2CF9AE}" pid="7" name="display_urn:schemas-microsoft-com:office:office#Author">
    <vt:lpwstr>Lozada, Betsaida M</vt:lpwstr>
  </property>
  <property fmtid="{D5CDD505-2E9C-101B-9397-08002B2CF9AE}" pid="8" name="URL">
    <vt:lpwstr/>
  </property>
  <property fmtid="{D5CDD505-2E9C-101B-9397-08002B2CF9AE}" pid="9" name="Enterprise_x0020_Keywords">
    <vt:lpwstr/>
  </property>
  <property fmtid="{D5CDD505-2E9C-101B-9397-08002B2CF9AE}" pid="10" name="Enterprise Keywords">
    <vt:lpwstr/>
  </property>
  <property fmtid="{D5CDD505-2E9C-101B-9397-08002B2CF9AE}" pid="11" name="ContentTypeId">
    <vt:lpwstr>0x010100AB2129234E840A4A9E480D81AB412971</vt:lpwstr>
  </property>
  <property fmtid="{D5CDD505-2E9C-101B-9397-08002B2CF9AE}" pid="12" name="sip_cache_lock_id">
    <vt:lpwstr>221637001708310000000</vt:lpwstr>
  </property>
  <property fmtid="{D5CDD505-2E9C-101B-9397-08002B2CF9AE}" pid="13" name="lmss_lock_sip_cache">
    <vt:lpwstr>;#Unrestricted;#~#~#~#~#</vt:lpwstr>
  </property>
  <property fmtid="{D5CDD505-2E9C-101B-9397-08002B2CF9AE}" pid="14" name="office_lock_sip_cache">
    <vt:lpwstr>;#Unrestricted;#~#~#~#~#</vt:lpwstr>
  </property>
  <property fmtid="{D5CDD505-2E9C-101B-9397-08002B2CF9AE}" pid="15" name="LM SIP Document Sensitivity">
    <vt:lpwstr/>
  </property>
  <property fmtid="{D5CDD505-2E9C-101B-9397-08002B2CF9AE}" pid="16" name="Document Author">
    <vt:lpwstr>US\e392371</vt:lpwstr>
  </property>
  <property fmtid="{D5CDD505-2E9C-101B-9397-08002B2CF9AE}" pid="17" name="Document Sensitivity">
    <vt:lpwstr>1</vt:lpwstr>
  </property>
  <property fmtid="{D5CDD505-2E9C-101B-9397-08002B2CF9AE}" pid="18" name="ThirdParty">
    <vt:lpwstr/>
  </property>
  <property fmtid="{D5CDD505-2E9C-101B-9397-08002B2CF9AE}" pid="19" name="OCI Restriction">
    <vt:bool>false</vt:bool>
  </property>
  <property fmtid="{D5CDD505-2E9C-101B-9397-08002B2CF9AE}" pid="20" name="OCI Additional Info">
    <vt:lpwstr/>
  </property>
  <property fmtid="{D5CDD505-2E9C-101B-9397-08002B2CF9AE}" pid="21" name="Allow Header Overwrite">
    <vt:bool>true</vt:bool>
  </property>
  <property fmtid="{D5CDD505-2E9C-101B-9397-08002B2CF9AE}" pid="22" name="Allow Footer Overwrite">
    <vt:bool>true</vt:bool>
  </property>
  <property fmtid="{D5CDD505-2E9C-101B-9397-08002B2CF9AE}" pid="23" name="Multiple Selected">
    <vt:lpwstr>-1</vt:lpwstr>
  </property>
  <property fmtid="{D5CDD505-2E9C-101B-9397-08002B2CF9AE}" pid="24" name="SIPLongWording">
    <vt:lpwstr/>
  </property>
  <property fmtid="{D5CDD505-2E9C-101B-9397-08002B2CF9AE}" pid="25" name="checkedProgramsCount">
    <vt:i4>0</vt:i4>
  </property>
  <property fmtid="{D5CDD505-2E9C-101B-9397-08002B2CF9AE}" pid="26" name="ExpCountry">
    <vt:lpwstr/>
  </property>
</Properties>
</file>