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Lato" panose="020F0502020204030203" pitchFamily="34" charset="77"/>
      <p:regular r:id="rId12"/>
      <p:bold r:id="rId13"/>
      <p:italic r:id="rId14"/>
      <p:boldItalic r:id="rId15"/>
    </p:embeddedFont>
    <p:embeddedFont>
      <p:font typeface="Montserrat" pitchFamily="2" charset="77"/>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15"/>
  </p:normalViewPr>
  <p:slideViewPr>
    <p:cSldViewPr snapToGrid="0">
      <p:cViewPr varScale="1">
        <p:scale>
          <a:sx n="144" d="100"/>
          <a:sy n="144" d="100"/>
        </p:scale>
        <p:origin x="72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aca73a9f83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aca73a9f8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ac7436f729_0_8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ac7436f729_0_8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very good afternoon everyone, this is Riddhi and here today I’ll be talking about our mini project which is a simple social platform to connect with college peers. Along with me, working on this project are Devansh, Aditya, and Shuaryan under the guidance of Dr. Pravin Adivarekar.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ac7436f729_0_8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ac7436f729_0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 me walk you through the problem statement. College is really a fun place where everyone tries to grow and develop, learn new skills, meet new people, find hobbies and passion. But, it is really common and easy to get a but lost here. Majorly this situation arises due to confusion or just the fact that you don’t know enough people, or have a really a good guidance or some sort of backup. So, while addressing this issue, we thought of creating a unified digital platform which would help to overcome many of such problems. One can build connections, know more people very easily than what he/she can in real life and hence, spiking his/her development curve. That’s exactly what we aspire to develop for this mini-project, an online social tool at an institute level, where all students can interact with each other, including the faculties and share new ideas and concepts, just about anything that gets people interested in tech, and hence help foster a rich tech culture in out college. Also, this would help everyone to keep themselves update with the current tech scenario and help others to do the same.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ac7436f729_0_8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ac7436f729_0_8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 me again quickly explain you the abstract here. This platform is solely based on the concept on making meaningful and new connections. When it comes to succeeding, it is important to maintain a constant supportive environment, and being surrounded by people with similar interests, and that is what this platform will cater to. By providing access to every student on a single, organised digital platform would significantly change the way college students interact. We really have enough sophisticated social platforms which help to achieve the same - connections, but the real difference is that a setup right at the institute level leverages this digital service into helping student form strong communities.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aca73a9f8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aca73a9f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aca73a9f83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aca73a9f8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aca73a9f83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aca73a9f83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a273d51218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a273d51218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273d51218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a273d51218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4"/>
          <p:cNvSpPr txBox="1">
            <a:spLocks noGrp="1"/>
          </p:cNvSpPr>
          <p:nvPr>
            <p:ph type="ctrTitle"/>
          </p:nvPr>
        </p:nvSpPr>
        <p:spPr>
          <a:xfrm>
            <a:off x="3537150" y="13450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300" dirty="0"/>
              <a:t>Simple social platform to connect with college peers</a:t>
            </a:r>
            <a:endParaRPr sz="3300" dirty="0"/>
          </a:p>
        </p:txBody>
      </p:sp>
      <p:sp>
        <p:nvSpPr>
          <p:cNvPr id="139" name="Google Shape;139;p14"/>
          <p:cNvSpPr txBox="1">
            <a:spLocks noGrp="1"/>
          </p:cNvSpPr>
          <p:nvPr>
            <p:ph type="subTitle" idx="1"/>
          </p:nvPr>
        </p:nvSpPr>
        <p:spPr>
          <a:xfrm>
            <a:off x="4776522" y="3610421"/>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Guide :-  Dr. Pravin </a:t>
            </a:r>
            <a:r>
              <a:rPr lang="en" dirty="0" err="1"/>
              <a:t>Adivarekar</a:t>
            </a:r>
            <a:endParaRPr dirty="0"/>
          </a:p>
          <a:p>
            <a:pPr marL="0" lvl="0" indent="0" algn="l" rtl="0">
              <a:spcBef>
                <a:spcPts val="0"/>
              </a:spcBef>
              <a:spcAft>
                <a:spcPts val="0"/>
              </a:spcAft>
              <a:buNone/>
            </a:pPr>
            <a:r>
              <a:rPr lang="en" dirty="0"/>
              <a:t> </a:t>
            </a:r>
            <a:endParaRPr dirty="0"/>
          </a:p>
          <a:p>
            <a:pPr marL="0" lvl="0" indent="0"/>
            <a:r>
              <a:rPr lang="en" dirty="0" err="1"/>
              <a:t>Devansh</a:t>
            </a:r>
            <a:r>
              <a:rPr lang="en" dirty="0"/>
              <a:t> </a:t>
            </a:r>
            <a:r>
              <a:rPr lang="en" dirty="0" err="1"/>
              <a:t>Katheria</a:t>
            </a:r>
            <a:r>
              <a:rPr lang="en" dirty="0"/>
              <a:t>                 Aditya Yadav </a:t>
            </a:r>
            <a:r>
              <a:rPr lang="en" dirty="0" err="1"/>
              <a:t>Shauryan</a:t>
            </a:r>
            <a:r>
              <a:rPr lang="en" dirty="0"/>
              <a:t> Singh	Riddhi Narkar	</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sp>
        <p:nvSpPr>
          <p:cNvPr id="145" name="Google Shape;145;p15"/>
          <p:cNvSpPr txBox="1">
            <a:spLocks noGrp="1"/>
          </p:cNvSpPr>
          <p:nvPr>
            <p:ph type="body" idx="1"/>
          </p:nvPr>
        </p:nvSpPr>
        <p:spPr>
          <a:xfrm>
            <a:off x="1297500" y="1307850"/>
            <a:ext cx="7038900" cy="2911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    Exploring new technology, knowledge, and skills is an important step to try to find a new passion or to polish an existing one.  But, finding and connecting with new people who share a common interest can be a bit overwhelming at times. </a:t>
            </a:r>
            <a:endParaRPr/>
          </a:p>
          <a:p>
            <a:pPr marL="0" lvl="0" indent="0" algn="just" rtl="0">
              <a:lnSpc>
                <a:spcPct val="115000"/>
              </a:lnSpc>
              <a:spcBef>
                <a:spcPts val="1600"/>
              </a:spcBef>
              <a:spcAft>
                <a:spcPts val="0"/>
              </a:spcAft>
              <a:buNone/>
            </a:pPr>
            <a:r>
              <a:rPr lang="en"/>
              <a:t>•   We would be addressing this very issue by designing a centralized platform wherein students and teachers can build new connections, post information and stuff that can help to create an inspiring and encouraging environment to learn, develop and venture for all. </a:t>
            </a:r>
            <a:endParaRPr/>
          </a:p>
          <a:p>
            <a:pPr marL="0" lvl="0" indent="0" algn="l" rtl="0">
              <a:lnSpc>
                <a:spcPct val="115000"/>
              </a:lnSpc>
              <a:spcBef>
                <a:spcPts val="1600"/>
              </a:spcBef>
              <a:spcAft>
                <a:spcPts val="1600"/>
              </a:spcAft>
              <a:buNone/>
            </a:pPr>
            <a:r>
              <a:rPr lang="en"/>
              <a:t>•    For this mini-project, we aim to develop an online social media platform at an institute level wherein students can connect with and share tech-related ideas, knowledge and help foster a rich tech culture in our college.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Abstract</a:t>
            </a:r>
            <a:endParaRPr/>
          </a:p>
        </p:txBody>
      </p:sp>
      <p:sp>
        <p:nvSpPr>
          <p:cNvPr id="151" name="Google Shape;151;p16"/>
          <p:cNvSpPr txBox="1">
            <a:spLocks noGrp="1"/>
          </p:cNvSpPr>
          <p:nvPr>
            <p:ph type="body" idx="1"/>
          </p:nvPr>
        </p:nvSpPr>
        <p:spPr>
          <a:xfrm>
            <a:off x="1297500" y="1307850"/>
            <a:ext cx="7038900" cy="31710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This project is based on the concept of making new and meaningful connections.</a:t>
            </a:r>
            <a:endParaRPr/>
          </a:p>
          <a:p>
            <a:pPr marL="457200" lvl="0" indent="0" algn="l" rtl="0">
              <a:spcBef>
                <a:spcPts val="1600"/>
              </a:spcBef>
              <a:spcAft>
                <a:spcPts val="0"/>
              </a:spcAft>
              <a:buNone/>
            </a:pPr>
            <a:endParaRPr/>
          </a:p>
          <a:p>
            <a:pPr marL="457200" lvl="0" indent="-311150" algn="l" rtl="0">
              <a:spcBef>
                <a:spcPts val="1600"/>
              </a:spcBef>
              <a:spcAft>
                <a:spcPts val="0"/>
              </a:spcAft>
              <a:buSzPts val="1300"/>
              <a:buChar char="●"/>
            </a:pPr>
            <a:r>
              <a:rPr lang="en"/>
              <a:t>By providing access to all college peers on a single platform, getting to know peers with a similar interest can help to guide and inspire students. </a:t>
            </a:r>
            <a:endParaRPr/>
          </a:p>
          <a:p>
            <a:pPr marL="457200" lvl="0" indent="0" algn="l" rtl="0">
              <a:spcBef>
                <a:spcPts val="1600"/>
              </a:spcBef>
              <a:spcAft>
                <a:spcPts val="0"/>
              </a:spcAft>
              <a:buNone/>
            </a:pPr>
            <a:endParaRPr/>
          </a:p>
          <a:p>
            <a:pPr marL="457200" lvl="0" indent="-311150" algn="l" rtl="0">
              <a:spcBef>
                <a:spcPts val="1600"/>
              </a:spcBef>
              <a:spcAft>
                <a:spcPts val="0"/>
              </a:spcAft>
              <a:buSzPts val="1300"/>
              <a:buChar char="●"/>
            </a:pPr>
            <a:r>
              <a:rPr lang="en"/>
              <a:t>We already have many sophisticated social platforms to connect with people, but, a setup at an institute-level would significantly help to bind everyone by leveraging the ability to connect digitally.</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7"/>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User Account</a:t>
            </a:r>
            <a:endParaRPr/>
          </a:p>
        </p:txBody>
      </p:sp>
      <p:sp>
        <p:nvSpPr>
          <p:cNvPr id="162" name="Google Shape;162;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Every user will have a unique account with unique details such as a username and a password.</a:t>
            </a:r>
            <a:endParaRPr/>
          </a:p>
          <a:p>
            <a:pPr marL="0" lvl="0" indent="0" algn="l" rtl="0">
              <a:spcBef>
                <a:spcPts val="1600"/>
              </a:spcBef>
              <a:spcAft>
                <a:spcPts val="0"/>
              </a:spcAft>
              <a:buNone/>
            </a:pPr>
            <a:r>
              <a:rPr lang="en"/>
              <a:t>•   After creating a new account, users will have to set up their profile.</a:t>
            </a:r>
            <a:endParaRPr/>
          </a:p>
          <a:p>
            <a:pPr marL="0" lvl="0" indent="0" algn="l" rtl="0">
              <a:spcBef>
                <a:spcPts val="1600"/>
              </a:spcBef>
              <a:spcAft>
                <a:spcPts val="0"/>
              </a:spcAft>
              <a:buNone/>
            </a:pPr>
            <a:r>
              <a:rPr lang="en"/>
              <a:t>•   A profile will consist of basic personal information like name, photo, year, areas of interest,  a bio, and a few optional contact details.</a:t>
            </a:r>
            <a:endParaRPr/>
          </a:p>
          <a:p>
            <a:pPr marL="0" lvl="0" indent="0" algn="l" rtl="0">
              <a:spcBef>
                <a:spcPts val="1600"/>
              </a:spcBef>
              <a:spcAft>
                <a:spcPts val="0"/>
              </a:spcAft>
              <a:buNone/>
            </a:pPr>
            <a:r>
              <a:rPr lang="en"/>
              <a:t>•   To encourage stronger and faster connection, all profiles would be completely open to everyone using this platform.</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Posts, Feed and Notifications</a:t>
            </a:r>
            <a:endParaRPr/>
          </a:p>
        </p:txBody>
      </p:sp>
      <p:sp>
        <p:nvSpPr>
          <p:cNvPr id="168" name="Google Shape;168;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Posts could be pictures or just simple text. Text type posts could be a short paragraph or questions. </a:t>
            </a:r>
            <a:endParaRPr/>
          </a:p>
          <a:p>
            <a:pPr marL="0" lvl="0" indent="0" algn="l" rtl="0">
              <a:spcBef>
                <a:spcPts val="1600"/>
              </a:spcBef>
              <a:spcAft>
                <a:spcPts val="0"/>
              </a:spcAft>
              <a:buNone/>
            </a:pPr>
            <a:r>
              <a:rPr lang="en"/>
              <a:t>• Posts could be liked and commented.</a:t>
            </a:r>
            <a:endParaRPr/>
          </a:p>
          <a:p>
            <a:pPr marL="0" lvl="0" indent="0" algn="l" rtl="0">
              <a:spcBef>
                <a:spcPts val="1600"/>
              </a:spcBef>
              <a:spcAft>
                <a:spcPts val="0"/>
              </a:spcAft>
              <a:buNone/>
            </a:pPr>
            <a:r>
              <a:rPr lang="en"/>
              <a:t>• Any post made by anyone will be visible in everyone’s feed and anyone can interact with it.</a:t>
            </a:r>
            <a:endParaRPr/>
          </a:p>
          <a:p>
            <a:pPr marL="0" lvl="0" indent="0" algn="l" rtl="0">
              <a:spcBef>
                <a:spcPts val="1600"/>
              </a:spcBef>
              <a:spcAft>
                <a:spcPts val="0"/>
              </a:spcAft>
              <a:buNone/>
            </a:pPr>
            <a:r>
              <a:rPr lang="en"/>
              <a:t>• All posts will have tags regarding its content. Users will have to add them while making a new post.</a:t>
            </a:r>
            <a:endParaRPr/>
          </a:p>
          <a:p>
            <a:pPr marL="0" lvl="0" indent="0" algn="l" rtl="0">
              <a:spcBef>
                <a:spcPts val="1600"/>
              </a:spcBef>
              <a:spcAft>
                <a:spcPts val="0"/>
              </a:spcAft>
              <a:buNone/>
            </a:pPr>
            <a:r>
              <a:rPr lang="en"/>
              <a:t>• User will receive notifications when feed is updated or if there are interactions with their posts.</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0"/>
          <p:cNvSpPr txBox="1">
            <a:spLocks noGrp="1"/>
          </p:cNvSpPr>
          <p:nvPr>
            <p:ph type="title"/>
          </p:nvPr>
        </p:nvSpPr>
        <p:spPr>
          <a:xfrm>
            <a:off x="823850" y="1284675"/>
            <a:ext cx="4776000" cy="13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Software requirements</a:t>
            </a:r>
            <a:endParaRPr sz="2800"/>
          </a:p>
        </p:txBody>
      </p:sp>
      <p:sp>
        <p:nvSpPr>
          <p:cNvPr id="174" name="Google Shape;174;p20"/>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JAVASCRIPT </a:t>
            </a:r>
            <a:endParaRPr/>
          </a:p>
          <a:p>
            <a:pPr marL="0" lvl="0" indent="0" algn="l" rtl="0">
              <a:spcBef>
                <a:spcPts val="1600"/>
              </a:spcBef>
              <a:spcAft>
                <a:spcPts val="0"/>
              </a:spcAft>
              <a:buNone/>
            </a:pPr>
            <a:r>
              <a:rPr lang="en"/>
              <a:t>#   React JS - Frontend</a:t>
            </a:r>
            <a:endParaRPr/>
          </a:p>
          <a:p>
            <a:pPr marL="0" lvl="0" indent="0" algn="l" rtl="0">
              <a:spcBef>
                <a:spcPts val="1600"/>
              </a:spcBef>
              <a:spcAft>
                <a:spcPts val="1600"/>
              </a:spcAft>
              <a:buNone/>
            </a:pPr>
            <a:r>
              <a:rPr lang="en"/>
              <a:t>#   Firebase - Backend,  database, server hosting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833</Words>
  <Application>Microsoft Macintosh PowerPoint</Application>
  <PresentationFormat>On-screen Show (16:9)</PresentationFormat>
  <Paragraphs>36</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Montserrat</vt:lpstr>
      <vt:lpstr>Arial</vt:lpstr>
      <vt:lpstr>Lato</vt:lpstr>
      <vt:lpstr>Focus</vt:lpstr>
      <vt:lpstr>PowerPoint Presentation</vt:lpstr>
      <vt:lpstr>Simple social platform to connect with college peers</vt:lpstr>
      <vt:lpstr>Problem Statement</vt:lpstr>
      <vt:lpstr>Abstract</vt:lpstr>
      <vt:lpstr>Introduction</vt:lpstr>
      <vt:lpstr>User Account</vt:lpstr>
      <vt:lpstr>Posts, Feed and Notifications</vt:lpstr>
      <vt:lpstr>Software requirements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Riddhi Narkar</cp:lastModifiedBy>
  <cp:revision>2</cp:revision>
  <dcterms:modified xsi:type="dcterms:W3CDTF">2020-11-24T11:37:08Z</dcterms:modified>
</cp:coreProperties>
</file>