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4428-E46E-4AA6-A786-CDB512BF2B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19B5-6A85-4C32-BF72-644A2F36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647312"/>
            <a:ext cx="9907383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Garg</dc:creator>
  <cp:lastModifiedBy>Aditya Garg</cp:lastModifiedBy>
  <cp:revision>5</cp:revision>
  <dcterms:created xsi:type="dcterms:W3CDTF">2024-05-13T09:26:18Z</dcterms:created>
  <dcterms:modified xsi:type="dcterms:W3CDTF">2024-05-14T05:52:05Z</dcterms:modified>
</cp:coreProperties>
</file>