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d08b4e3a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d08b4e3a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d08b4e3a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d08b4e3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d08b4e3a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d08b4e3a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d08b4e3a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d08b4e3a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d08b4e3a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d08b4e3a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08b4e3a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08b4e3a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d08b4e3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d08b4e3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d08b4e3a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d08b4e3a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0" y="-120075"/>
            <a:ext cx="85206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15"/>
              <a:buFont typeface="Arial"/>
              <a:buNone/>
            </a:pPr>
            <a:r>
              <a:t/>
            </a:r>
            <a:endParaRPr sz="3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Coursera Capstone</a:t>
            </a:r>
            <a:endParaRPr sz="38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5515"/>
              <a:buNone/>
            </a:pPr>
            <a:r>
              <a:rPr lang="en" sz="3880"/>
              <a:t>IBM Data Science Capstone</a:t>
            </a:r>
            <a:endParaRPr sz="388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2167550"/>
            <a:ext cx="8678400" cy="25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</a:t>
            </a:r>
            <a:r>
              <a:rPr lang="en" sz="1900"/>
              <a:t>Opening a new mall in Kuala Lumpur, Malaysia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                                                                 -Aditya Soni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                                                                                  April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566650" y="1820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60950" y="1066000"/>
            <a:ext cx="8222100" cy="3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Location of the shopping mall is one of the most important decisions that will determine whether the mall will be a success or a failure.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Objective: To analyse and select the best locations in the city of Kuala Lumpur, Malaysia to open a new shopping mall.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This project is timely as the city is currently suffering from oversupply of shopping malls.</a:t>
            </a:r>
            <a:endParaRPr sz="18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890">
                <a:solidFill>
                  <a:schemeClr val="dk2"/>
                </a:solidFill>
              </a:rPr>
              <a:t>  Business question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In the city of Kuala Lumpur, Malaysia, if a property developer is looking to</a:t>
            </a:r>
            <a:endParaRPr sz="1890">
              <a:solidFill>
                <a:schemeClr val="dk2"/>
              </a:solidFill>
            </a:endParaRPr>
          </a:p>
          <a:p>
            <a:pPr indent="-3486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"/>
              <a:buAutoNum type="arabicPeriod"/>
            </a:pPr>
            <a:r>
              <a:rPr lang="en" sz="1890">
                <a:solidFill>
                  <a:schemeClr val="dk2"/>
                </a:solidFill>
              </a:rPr>
              <a:t>open a new shopping mall, where would you recommend that they open it?</a:t>
            </a:r>
            <a:endParaRPr sz="189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89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34785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531125" y="1216650"/>
            <a:ext cx="8222100" cy="3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995">
                <a:solidFill>
                  <a:schemeClr val="dk2"/>
                </a:solidFill>
              </a:rPr>
              <a:t>Data required</a:t>
            </a:r>
            <a:endParaRPr b="1"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List of neighbourhoods in Kuala Lumpur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Latitude and longitude coordinates of the neighbourhoods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Venue data, particularly data related to shopping malls</a:t>
            </a:r>
            <a:endParaRPr sz="19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995">
                <a:solidFill>
                  <a:schemeClr val="dk2"/>
                </a:solidFill>
              </a:rPr>
              <a:t>Sources of data</a:t>
            </a:r>
            <a:endParaRPr b="1"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Wikipedia page for neighbourhoods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https://en.wikipedia.org/wiki/Category:Suburbs_in_Kuala_Lumpur )</a:t>
            </a:r>
            <a:endParaRPr sz="1995">
              <a:solidFill>
                <a:schemeClr val="dk2"/>
              </a:solidFill>
            </a:endParaRPr>
          </a:p>
          <a:p>
            <a:pPr indent="-3552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95"/>
              <a:buChar char="●"/>
            </a:pPr>
            <a:r>
              <a:rPr lang="en" sz="1995">
                <a:solidFill>
                  <a:schemeClr val="dk2"/>
                </a:solidFill>
              </a:rPr>
              <a:t>Geocoder package for latitude and longitude coordinates Foursquare API for venue data</a:t>
            </a:r>
            <a:endParaRPr sz="199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99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336000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184450"/>
            <a:ext cx="82221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/>
          </a:p>
          <a:p>
            <a:pPr indent="-36480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Web scraping Wikipedia page for neighbourhoods list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Get latitude and longitude coordinates using Geocoder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Use Foursquare API to get venue data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Group data by neighbourhood and taking the mean of the frequency of occurrence of   each venue category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Filter venue category by Shopping Mall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Perform clustering on the data by using k means clustering</a:t>
            </a:r>
            <a:endParaRPr sz="6600">
              <a:solidFill>
                <a:schemeClr val="dk2"/>
              </a:solidFill>
            </a:endParaRPr>
          </a:p>
          <a:p>
            <a:pPr indent="-36480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6600">
                <a:solidFill>
                  <a:schemeClr val="dk2"/>
                </a:solidFill>
              </a:rPr>
              <a:t>Visualize the clusters in a map using Folium</a:t>
            </a:r>
            <a:endParaRPr sz="6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950">
                <a:solidFill>
                  <a:schemeClr val="dk2"/>
                </a:solidFill>
              </a:rPr>
              <a:t>Categorized the neighbourhoods into 3 clusters</a:t>
            </a:r>
            <a:endParaRPr b="1" sz="19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0: Neighbourhoods with moderate number of shopping malls</a:t>
            </a:r>
            <a:endParaRPr sz="20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1: Neighbourhoods with low number to no existence of shopping malls</a:t>
            </a:r>
            <a:endParaRPr sz="2050">
              <a:solidFill>
                <a:schemeClr val="dk2"/>
              </a:solidFill>
            </a:endParaRPr>
          </a:p>
          <a:p>
            <a:pPr indent="-35877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50"/>
              <a:buChar char="●"/>
            </a:pPr>
            <a:r>
              <a:rPr lang="en" sz="2050">
                <a:solidFill>
                  <a:schemeClr val="dk2"/>
                </a:solidFill>
              </a:rPr>
              <a:t>Cluster 2: Neighbourhoods with high concentration of shopping malls</a:t>
            </a:r>
            <a:endParaRPr sz="205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6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Most of the shopping malls are concentrated in the central area of the city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Highest number in cluster 2 and moderate number in cluster 0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Cluster 1 has very low number to no shopping mall in the neighbourhoods</a:t>
            </a:r>
            <a:endParaRPr sz="1885">
              <a:solidFill>
                <a:schemeClr val="dk2"/>
              </a:solidFill>
            </a:endParaRPr>
          </a:p>
          <a:p>
            <a:pPr indent="-3482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85"/>
              <a:buAutoNum type="arabicPeriod"/>
            </a:pPr>
            <a:r>
              <a:rPr lang="en" sz="1885">
                <a:solidFill>
                  <a:schemeClr val="dk2"/>
                </a:solidFill>
              </a:rPr>
              <a:t>Oversupply of shopping malls mostly happened in the central area of the city, with the suburb area still have very few shopping malls</a:t>
            </a:r>
            <a:endParaRPr sz="18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5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8361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Open new shopping malls in neighbourhoods in cluster 1 with little to no competition</a:t>
            </a:r>
            <a:endParaRPr sz="16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Can also open in neighbourhoods in cluster 0 with moderate competition if have unique selling   propositions to stand out from the competition</a:t>
            </a:r>
            <a:endParaRPr sz="1685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  <a:p>
            <a:pPr indent="-3355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85"/>
              <a:buAutoNum type="arabicPeriod"/>
            </a:pPr>
            <a:r>
              <a:rPr lang="en" sz="1685">
                <a:solidFill>
                  <a:schemeClr val="dk2"/>
                </a:solidFill>
              </a:rPr>
              <a:t>Avoid neighbourhoods in cluster 2, already high concentration of shopping malls and intense competition</a:t>
            </a:r>
            <a:endParaRPr sz="1685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68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Answer to business question: The neighbourhoods in cluster 1 are the most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preferred locations to open a new shopping mall.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AutoNum type="arabicPeriod"/>
            </a:pPr>
            <a:r>
              <a:rPr lang="en" sz="1700">
                <a:solidFill>
                  <a:schemeClr val="dk2"/>
                </a:solidFill>
              </a:rPr>
              <a:t>Findings of this project will help the relevant stakeholders to capitalize on the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opportunities on high potential locations while avoiding overcrowded areas in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their decisions to open a new shopping mall.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