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f01275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f01275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cf01275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cf01275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cf01275e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cf01275e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cf01275e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cf01275e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cf01275e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cf01275e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cf01275e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cf01275e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cf01275e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cf01275e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cf01275e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cf01275e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2VKSnH02mesATitivRdHtvJDThuvnhMN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ditya-2001/ML-Assignments-Semester-5/tree/master/Assignment%20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17500" y="751725"/>
            <a:ext cx="8709000" cy="15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Assignment Report - Machine Learning</a:t>
            </a:r>
            <a:endParaRPr sz="3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Btech - 5th Sem</a:t>
            </a:r>
            <a:endParaRPr sz="27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58800" y="2834125"/>
            <a:ext cx="85734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Aditya Aggarwal - IIT2019210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10-10-2021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080875" y="2054850"/>
            <a:ext cx="3528900" cy="10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20"/>
              <a:t>THANKS</a:t>
            </a:r>
            <a:endParaRPr sz="47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EA6F-4F15-49D0-8DE3-CE814AED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98494"/>
            <a:ext cx="8520600" cy="2056735"/>
          </a:xfrm>
        </p:spPr>
        <p:txBody>
          <a:bodyPr>
            <a:normAutofit/>
          </a:bodyPr>
          <a:lstStyle/>
          <a:p>
            <a:r>
              <a:rPr lang="en-IN" dirty="0"/>
              <a:t>Assignment on Dimensionality Reduction with several techniques</a:t>
            </a:r>
          </a:p>
        </p:txBody>
      </p:sp>
    </p:spTree>
    <p:extLst>
      <p:ext uri="{BB962C8B-B14F-4D97-AF65-F5344CB8AC3E}">
        <p14:creationId xmlns:p14="http://schemas.microsoft.com/office/powerpoint/2010/main" val="229680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Colab Link for Codebase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21200" y="1349650"/>
            <a:ext cx="4371300" cy="19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 u="sng" dirty="0">
                <a:solidFill>
                  <a:schemeClr val="hlink"/>
                </a:solidFill>
                <a:hlinkClick r:id="rId3"/>
              </a:rPr>
              <a:t>CLICK HERE</a:t>
            </a:r>
            <a:endParaRPr sz="23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470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 for pdf view of code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521200" y="3043300"/>
            <a:ext cx="4371300" cy="19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 u="sng" dirty="0">
                <a:solidFill>
                  <a:schemeClr val="hlink"/>
                </a:solidFill>
                <a:hlinkClick r:id="rId4"/>
              </a:rPr>
              <a:t>CLICK HERE</a:t>
            </a:r>
            <a:endParaRPr sz="2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Q6c - Perform GDA with and without Regularization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question we are required to perform gradient descent algorithm which is also of three types - Stochastic GDA, Batch GDA, Mini Batch GDA with and without Regularization.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So, I have divided the question into 3 parts as in codebase -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 1 is without regularization,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 2 is with regularization,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Part 3 is Conclusion from Part 1 and Part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Q6c - Perform GDA with and without Regularization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Part 1, there is function GDA that takes feature columns, target column, learning rate, sample size(m) and W as input and according to m, it decides for the type of GDA and performs the specific GDA and returns the new value of W.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Now, 3 cases arises: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Case 1: m=1, it belongs to stochastic GDA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Case 2: m=total samples, it belongs to batch GDA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Case 3: m&gt;1 and m&lt;total samples, it belongs to mini batch GDA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Q6c - Perform GDA with and without Regularization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Part 2, there is function GDA with Regularization that takes feature columns, target column, learning rate, sample size(m), W and </a:t>
            </a: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</a:rPr>
              <a:t>λ</a:t>
            </a:r>
            <a:r>
              <a:rPr lang="en"/>
              <a:t> as input and according to m, it decides for the type of GDA and performs the specific GDA and returns the new value of W. It includes regularization matrix while calculations.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Now, 3 cases arises: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Case 1: m=1, it belongs to stochastic GDA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Case 2: m=total samples, it belongs to batch GDA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Case 3: m&gt;1 and m&lt;total samples, it belongs to mini batch GDA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Q6c - Perform GDA with and without Regularization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Part 3, I have made conclusions based on the results I got. The results are: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regularization, error has decreased.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% error observed was around 18.8% in case of stochastic GDA without Regularization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 % error observed was around 18.67% in case of batch GDA with Regularization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Q6d - Perform LWR Algorithm with different tau values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question we are required to perform linear weighted regression algorithm with different tau values.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that, I have created a function in codebase namely, LocallyWeightedLR that feature columns, target column and tau as input and returns the predicted values of target column as a list.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have taken a single tau value to test it and called the function. I printed the values of prediction along with the actual values.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observed error was less as seen in part c.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Q6d - Perform LWR Algorithm with different tau values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Further, I defined a max_iteration variable that takes input of maximum iterations possible and I tried for those iterations with different tau values and observed that if difference in tau1 and tau2 is 0.01 then % error is increased by 0.00001%.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last step, I created a conclusion that on the given dataset the best algorithm can be the LWR algorithm because it gave the least error.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597</Words>
  <Application>Microsoft Office PowerPoint</Application>
  <PresentationFormat>On-screen Show (16:9)</PresentationFormat>
  <Paragraphs>51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Assignment Report - Machine Learning  Btech - 5th Sem</vt:lpstr>
      <vt:lpstr>Assignment on Dimensionality Reduction with several techniques</vt:lpstr>
      <vt:lpstr>Google Colab Link for Codebase</vt:lpstr>
      <vt:lpstr>Q6c - Perform GDA with and without Regularization</vt:lpstr>
      <vt:lpstr>Q6c - Perform GDA with and without Regularization </vt:lpstr>
      <vt:lpstr>Q6c - Perform GDA with and without Regularization  </vt:lpstr>
      <vt:lpstr>Q6c - Perform GDA with and without Regularization   </vt:lpstr>
      <vt:lpstr>Q6d - Perform LWR Algorithm with different tau values    </vt:lpstr>
      <vt:lpstr>Q6d - Perform LWR Algorithm with different tau values    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Report - Machine Learning  Btech - 5th Sem</dc:title>
  <cp:lastModifiedBy>Aditya</cp:lastModifiedBy>
  <cp:revision>4</cp:revision>
  <dcterms:modified xsi:type="dcterms:W3CDTF">2021-10-10T13:02:06Z</dcterms:modified>
</cp:coreProperties>
</file>