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E96E-4401-40CF-91F7-5BE19FC47D74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FE3EF51-1B27-4090-9421-DF5486C5F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897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E96E-4401-40CF-91F7-5BE19FC47D74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FE3EF51-1B27-4090-9421-DF5486C5F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123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E96E-4401-40CF-91F7-5BE19FC47D74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FE3EF51-1B27-4090-9421-DF5486C5F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202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E96E-4401-40CF-91F7-5BE19FC47D74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FE3EF51-1B27-4090-9421-DF5486C5F590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5075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E96E-4401-40CF-91F7-5BE19FC47D74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FE3EF51-1B27-4090-9421-DF5486C5F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079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E96E-4401-40CF-91F7-5BE19FC47D74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3EF51-1B27-4090-9421-DF5486C5F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290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E96E-4401-40CF-91F7-5BE19FC47D74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3EF51-1B27-4090-9421-DF5486C5F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616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E96E-4401-40CF-91F7-5BE19FC47D74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3EF51-1B27-4090-9421-DF5486C5F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711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667E96E-4401-40CF-91F7-5BE19FC47D74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FE3EF51-1B27-4090-9421-DF5486C5F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004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E96E-4401-40CF-91F7-5BE19FC47D74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3EF51-1B27-4090-9421-DF5486C5F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77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E96E-4401-40CF-91F7-5BE19FC47D74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FE3EF51-1B27-4090-9421-DF5486C5F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12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E96E-4401-40CF-91F7-5BE19FC47D74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3EF51-1B27-4090-9421-DF5486C5F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295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E96E-4401-40CF-91F7-5BE19FC47D74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3EF51-1B27-4090-9421-DF5486C5F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227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E96E-4401-40CF-91F7-5BE19FC47D74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3EF51-1B27-4090-9421-DF5486C5F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170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E96E-4401-40CF-91F7-5BE19FC47D74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3EF51-1B27-4090-9421-DF5486C5F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462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E96E-4401-40CF-91F7-5BE19FC47D74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3EF51-1B27-4090-9421-DF5486C5F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890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E96E-4401-40CF-91F7-5BE19FC47D74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3EF51-1B27-4090-9421-DF5486C5F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881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7E96E-4401-40CF-91F7-5BE19FC47D74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3EF51-1B27-4090-9421-DF5486C5F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3208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  <p:sldLayoutId id="2147483881" r:id="rId13"/>
    <p:sldLayoutId id="2147483882" r:id="rId14"/>
    <p:sldLayoutId id="2147483883" r:id="rId15"/>
    <p:sldLayoutId id="2147483884" r:id="rId16"/>
    <p:sldLayoutId id="214748388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25745-4972-DA52-C3EA-6F8E3972BC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CodeINovact</a:t>
            </a:r>
            <a:r>
              <a:rPr lang="en-US" dirty="0"/>
              <a:t> Hackathon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99E860-C6F9-6CFF-61BA-A233E316F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394040"/>
            <a:ext cx="8437045" cy="1607266"/>
          </a:xfrm>
        </p:spPr>
        <p:txBody>
          <a:bodyPr>
            <a:normAutofit lnSpcReduction="10000"/>
          </a:bodyPr>
          <a:lstStyle/>
          <a:p>
            <a:r>
              <a:rPr lang="en-US" sz="2300" dirty="0"/>
              <a:t>Team – </a:t>
            </a:r>
            <a:r>
              <a:rPr lang="en-US" sz="2300" dirty="0" err="1"/>
              <a:t>Prachand</a:t>
            </a:r>
            <a:endParaRPr lang="en-US" sz="2300" dirty="0"/>
          </a:p>
          <a:p>
            <a:r>
              <a:rPr lang="en-IN" dirty="0"/>
              <a:t>Aditya Mane (Team Leader)</a:t>
            </a:r>
            <a:br>
              <a:rPr lang="en-US" dirty="0"/>
            </a:br>
            <a:r>
              <a:rPr lang="en-US" dirty="0"/>
              <a:t>Shaan Agarwal</a:t>
            </a:r>
            <a:br>
              <a:rPr lang="en-US" dirty="0"/>
            </a:br>
            <a:r>
              <a:rPr lang="en-US" dirty="0"/>
              <a:t>Darshana </a:t>
            </a:r>
            <a:r>
              <a:rPr lang="en-US" dirty="0" err="1"/>
              <a:t>Chothave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Pooja Patil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1919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A5A93-AB0F-EC35-ED4F-1996BD973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EdTech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E90E6-7B0E-E1F5-04FF-CDB98FCD6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E6EDF3"/>
                </a:solidFill>
                <a:effectLst/>
                <a:latin typeface="-apple-system"/>
              </a:rPr>
              <a:t>Problem Statement: To develop a platform for collaboration between students and teachers, so that high-quality educational material can be developed. </a:t>
            </a:r>
            <a:r>
              <a:rPr lang="en-US" b="0" i="0">
                <a:solidFill>
                  <a:srgbClr val="E6EDF3"/>
                </a:solidFill>
                <a:effectLst/>
                <a:latin typeface="-apple-system"/>
              </a:rPr>
              <a:t>They can create educational posts, and it can be viewed by everybody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1435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F5A02-0644-7B63-79A6-7B9BC3548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74665-4C27-98AA-CB2D-412A8A616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Login and Signup, </a:t>
            </a:r>
            <a:r>
              <a:rPr lang="en-US" dirty="0" err="1"/>
              <a:t>HomePage</a:t>
            </a:r>
            <a:r>
              <a:rPr lang="en-US" dirty="0"/>
              <a:t>, Profile Page</a:t>
            </a:r>
          </a:p>
          <a:p>
            <a:r>
              <a:rPr lang="en-US" dirty="0"/>
              <a:t>2. Creation, View Posts</a:t>
            </a:r>
          </a:p>
          <a:p>
            <a:r>
              <a:rPr lang="en-US" dirty="0"/>
              <a:t>3. Video Conferencing</a:t>
            </a:r>
          </a:p>
        </p:txBody>
      </p:sp>
    </p:spTree>
    <p:extLst>
      <p:ext uri="{BB962C8B-B14F-4D97-AF65-F5344CB8AC3E}">
        <p14:creationId xmlns:p14="http://schemas.microsoft.com/office/powerpoint/2010/main" val="109384318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13</TotalTime>
  <Words>78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-apple-system</vt:lpstr>
      <vt:lpstr>Arial</vt:lpstr>
      <vt:lpstr>Trebuchet MS</vt:lpstr>
      <vt:lpstr>Berlin</vt:lpstr>
      <vt:lpstr>CodeINovact Hackathon</vt:lpstr>
      <vt:lpstr>EdTech </vt:lpstr>
      <vt:lpstr>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CodeINovact Hackathon</dc:title>
  <dc:creator>Shaan Agarwal</dc:creator>
  <cp:lastModifiedBy>Shaan Agarwal</cp:lastModifiedBy>
  <cp:revision>14</cp:revision>
  <dcterms:created xsi:type="dcterms:W3CDTF">2023-08-26T03:03:21Z</dcterms:created>
  <dcterms:modified xsi:type="dcterms:W3CDTF">2023-08-27T06:19:55Z</dcterms:modified>
</cp:coreProperties>
</file>