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1-->
<p:presentation xmlns:r="http://schemas.openxmlformats.org/officeDocument/2006/relationships" xmlns:a="http://schemas.openxmlformats.org/drawingml/2006/main" xmlns:p="http://schemas.openxmlformats.org/presentationml/2006/main" embedTrueTypeFonts="1" saveSubsetFonts="1">
  <p:sldMasterIdLst>
    <p:sldMasterId id="2147483648" r:id="rId1"/>
    <p:sldMasterId id="2147483671" r:id="rId2"/>
    <p:sldMasterId id="2147483689" r:id="rId3"/>
  </p:sldMasterIdLst>
  <p:notesMasterIdLst>
    <p:notesMasterId r:id="rId4"/>
  </p:notesMasterIdLst>
  <p:sldIdLst>
    <p:sldId id="259" r:id="rId5"/>
    <p:sldId id="262" r:id="rId6"/>
    <p:sldId id="265" r:id="rId7"/>
    <p:sldId id="268" r:id="rId8"/>
    <p:sldId id="271" r:id="rId9"/>
    <p:sldId id="274" r:id="rId10"/>
    <p:sldId id="277" r:id="rId11"/>
  </p:sldIdLst>
  <p:sldSz cx="18288000" cy="10287000"/>
  <p:notesSz cx="6858000" cy="9144000"/>
  <p:embeddedFontLst>
    <p:embeddedFont>
      <p:font typeface="Assistant"/>
      <p:bold r:id="rId13"/>
    </p:embeddedFont>
    <p:embeddedFont>
      <p:font typeface="Poppins Black"/>
      <p:bold r:id="rId14"/>
      <p:boldItalic r:id="rId15"/>
    </p:embeddedFont>
  </p:embeddedFontLst>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6.xml" /><Relationship Id="rId11" Type="http://schemas.openxmlformats.org/officeDocument/2006/relationships/slide" Target="slides/slide7.xml" /><Relationship Id="rId12" Type="http://schemas.openxmlformats.org/officeDocument/2006/relationships/tags" Target="tags/tag1.xml" /><Relationship Id="rId13" Type="http://schemas.openxmlformats.org/officeDocument/2006/relationships/font" Target="fonts/font1.fntdata" /><Relationship Id="rId14" Type="http://schemas.openxmlformats.org/officeDocument/2006/relationships/font" Target="fonts/font2.fntdata" /><Relationship Id="rId15" Type="http://schemas.openxmlformats.org/officeDocument/2006/relationships/font" Target="fonts/font3.fntdata" /><Relationship Id="rId16" Type="http://schemas.openxmlformats.org/officeDocument/2006/relationships/presProps" Target="presProps.xml" /><Relationship Id="rId17" Type="http://schemas.openxmlformats.org/officeDocument/2006/relationships/viewProps" Target="viewProps.xml" /><Relationship Id="rId18" Type="http://schemas.openxmlformats.org/officeDocument/2006/relationships/theme" Target="theme/theme1.xml" /><Relationship Id="rId19" Type="http://schemas.openxmlformats.org/officeDocument/2006/relationships/tableStyles" Target="tableStyles.xml" /><Relationship Id="rId2" Type="http://schemas.openxmlformats.org/officeDocument/2006/relationships/slideMaster" Target="slideMasters/slideMaster2.xml" /><Relationship Id="rId3" Type="http://schemas.openxmlformats.org/officeDocument/2006/relationships/slideMaster" Target="slideMasters/slideMaster3.xml" /><Relationship Id="rId4" Type="http://schemas.openxmlformats.org/officeDocument/2006/relationships/notesMaster" Target="notesMasters/notesMaster1.xml" /><Relationship Id="rId5" Type="http://schemas.openxmlformats.org/officeDocument/2006/relationships/slide" Target="slides/slide1.xml" /><Relationship Id="rId6" Type="http://schemas.openxmlformats.org/officeDocument/2006/relationships/slide" Target="slides/slide2.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slide" Target="slides/slide5.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2" name="Shape 2"/>
        <p:cNvGrpSpPr/>
        <p:nvPr/>
      </p:nvGrpSpPr>
      <p:grpSpPr>
        <a:xfrm>
          <a:off x="0" y="0"/>
          <a:ext cx="0" cy="0"/>
        </a:xfrm>
      </p:grpSpPr>
      <p:sp>
        <p:nvSpPr>
          <p:cNvPr id="3" name="Google Shape;3;n"/>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80" name="Shape 80"/>
        <p:cNvGrpSpPr/>
        <p:nvPr/>
      </p:nvGrpSpPr>
      <p:grpSpPr>
        <a:xfrm>
          <a:off x="0" y="0"/>
          <a: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82" name="Google Shape;82;p1:notes"/>
          <p:cNvSpPr/>
          <p:nvPr>
            <p:ph type="sldImg" idx="2"/>
          </p:nvPr>
        </p:nvSpPr>
        <p:spPr>
          <a:xfrm>
            <a:off x="1143225" y="685800"/>
            <a:ext cx="4572225" cy="3429000"/>
          </a:xfrm>
          <a:custGeom>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2769B605-D6CF-4877-861D-5CFBA2154C2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E8E0C9F6-A840-49BA-BE6E-CFCDF546237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AAAF1D3-B9C4-4001-AB0B-5D9CE47F768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lank" type="blank">
  <p:cSld name="BLANK">
    <p:spTree>
      <p:nvGrpSpPr>
        <p:cNvPr id="11" name="Shape 11"/>
        <p:cNvGrpSpPr/>
        <p:nvPr/>
      </p:nvGrpSpPr>
      <p:grpSpPr>
        <a:xfrm>
          <a:off x="0" y="0"/>
          <a:ext cx="0" cy="0"/>
        </a:xfrm>
      </p:grpSpPr>
      <p:sp>
        <p:nvSpPr>
          <p:cNvPr id="12" name="Google Shape;12;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3" name="Google Shape;13;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4" name="Google Shape;14;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Slide" type="title">
  <p:cSld name="TITLE">
    <p:spTree>
      <p:nvGrpSpPr>
        <p:cNvPr id="15" name="Shape 15"/>
        <p:cNvGrpSpPr/>
        <p:nvPr/>
      </p:nvGrpSpPr>
      <p:grpSpPr>
        <a:xfrm>
          <a:off x="0" y="0"/>
          <a:ext cx="0" cy="0"/>
        </a:xfrm>
      </p:grpSpPr>
      <p:sp>
        <p:nvSpPr>
          <p:cNvPr id="16" name="Google Shape;16;p3"/>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7" name="Google Shape;17;p3"/>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ct val="0"/>
              </a:spcAft>
              <a:buClr>
                <a:srgbClr val="888888"/>
              </a:buClr>
              <a:buSzPts val="3200"/>
              <a:buNone/>
              <a:defRPr>
                <a:solidFill>
                  <a:srgbClr val="888888"/>
                </a:solidFill>
              </a:defRPr>
            </a:lvl1pPr>
            <a:lvl2pPr lvl="1" algn="ctr">
              <a:spcBef>
                <a:spcPts val="560"/>
              </a:spcBef>
              <a:spcAft>
                <a:spcPct val="0"/>
              </a:spcAft>
              <a:buClr>
                <a:srgbClr val="888888"/>
              </a:buClr>
              <a:buSzPts val="2800"/>
              <a:buNone/>
              <a:defRPr>
                <a:solidFill>
                  <a:srgbClr val="888888"/>
                </a:solidFill>
              </a:defRPr>
            </a:lvl2pPr>
            <a:lvl3pPr lvl="2" algn="ctr">
              <a:spcBef>
                <a:spcPts val="480"/>
              </a:spcBef>
              <a:spcAft>
                <a:spcPct val="0"/>
              </a:spcAft>
              <a:buClr>
                <a:srgbClr val="888888"/>
              </a:buClr>
              <a:buSzPts val="2400"/>
              <a:buNone/>
              <a:defRPr>
                <a:solidFill>
                  <a:srgbClr val="888888"/>
                </a:solidFill>
              </a:defRPr>
            </a:lvl3pPr>
            <a:lvl4pPr lvl="3" algn="ctr">
              <a:spcBef>
                <a:spcPts val="400"/>
              </a:spcBef>
              <a:spcAft>
                <a:spcPct val="0"/>
              </a:spcAft>
              <a:buClr>
                <a:srgbClr val="888888"/>
              </a:buClr>
              <a:buSzPts val="2000"/>
              <a:buNone/>
              <a:defRPr>
                <a:solidFill>
                  <a:srgbClr val="888888"/>
                </a:solidFill>
              </a:defRPr>
            </a:lvl4pPr>
            <a:lvl5pPr lvl="4" algn="ctr">
              <a:spcBef>
                <a:spcPts val="400"/>
              </a:spcBef>
              <a:spcAft>
                <a:spcPct val="0"/>
              </a:spcAft>
              <a:buClr>
                <a:srgbClr val="888888"/>
              </a:buClr>
              <a:buSzPts val="2000"/>
              <a:buNone/>
              <a:defRPr>
                <a:solidFill>
                  <a:srgbClr val="888888"/>
                </a:solidFill>
              </a:defRPr>
            </a:lvl5pPr>
            <a:lvl6pPr lvl="5" algn="ctr">
              <a:spcBef>
                <a:spcPts val="400"/>
              </a:spcBef>
              <a:spcAft>
                <a:spcPct val="0"/>
              </a:spcAft>
              <a:buClr>
                <a:srgbClr val="888888"/>
              </a:buClr>
              <a:buSzPts val="2000"/>
              <a:buNone/>
              <a:defRPr>
                <a:solidFill>
                  <a:srgbClr val="888888"/>
                </a:solidFill>
              </a:defRPr>
            </a:lvl6pPr>
            <a:lvl7pPr lvl="6" algn="ctr">
              <a:spcBef>
                <a:spcPts val="400"/>
              </a:spcBef>
              <a:spcAft>
                <a:spcPct val="0"/>
              </a:spcAft>
              <a:buClr>
                <a:srgbClr val="888888"/>
              </a:buClr>
              <a:buSzPts val="2000"/>
              <a:buNone/>
              <a:defRPr>
                <a:solidFill>
                  <a:srgbClr val="888888"/>
                </a:solidFill>
              </a:defRPr>
            </a:lvl7pPr>
            <a:lvl8pPr lvl="7" algn="ctr">
              <a:spcBef>
                <a:spcPts val="400"/>
              </a:spcBef>
              <a:spcAft>
                <a:spcPct val="0"/>
              </a:spcAft>
              <a:buClr>
                <a:srgbClr val="888888"/>
              </a:buClr>
              <a:buSzPts val="2000"/>
              <a:buNone/>
              <a:defRPr>
                <a:solidFill>
                  <a:srgbClr val="888888"/>
                </a:solidFill>
              </a:defRPr>
            </a:lvl8pPr>
            <a:lvl9pPr lvl="8" algn="ctr">
              <a:spcBef>
                <a:spcPts val="400"/>
              </a:spcBef>
              <a:spcAft>
                <a:spcPct val="0"/>
              </a:spcAft>
              <a:buClr>
                <a:srgbClr val="888888"/>
              </a:buClr>
              <a:buSzPts val="2000"/>
              <a:buNone/>
              <a:defRPr>
                <a:solidFill>
                  <a:srgbClr val="888888"/>
                </a:solidFill>
              </a:defRPr>
            </a:lvl9pPr>
          </a:lstStyle>
          <a:p/>
        </p:txBody>
      </p:sp>
      <p:sp>
        <p:nvSpPr>
          <p:cNvPr id="18" name="Google Shape;18;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9" name="Google Shape;19;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0" name="Google Shape;20;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Content" type="obj">
  <p:cSld name="OBJECT">
    <p:spTree>
      <p:nvGrpSpPr>
        <p:cNvPr id="21" name="Shape 21"/>
        <p:cNvGrpSpPr/>
        <p:nvPr/>
      </p:nvGrpSpPr>
      <p:grpSpPr>
        <a:xfrm>
          <a:off x="0" y="0"/>
          <a:ext cx="0" cy="0"/>
        </a:xfrm>
      </p:grpSpPr>
      <p:sp>
        <p:nvSpPr>
          <p:cNvPr id="22" name="Google Shape;22;p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23" name="Google Shape;23;p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24" name="Google Shape;24;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5" name="Google Shape;25;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6" name="Google Shape;26;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type="secHead">
  <p:cSld name="SECTION_HEADER">
    <p:spTree>
      <p:nvGrpSpPr>
        <p:cNvPr id="27" name="Shape 27"/>
        <p:cNvGrpSpPr/>
        <p:nvPr/>
      </p:nvGrpSpPr>
      <p:grpSpPr>
        <a:xfrm>
          <a:off x="0" y="0"/>
          <a:ext cx="0" cy="0"/>
        </a:xfrm>
      </p:grpSpPr>
      <p:sp>
        <p:nvSpPr>
          <p:cNvPr id="28" name="Google Shape;28;p5"/>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ct val="0"/>
              </a:spcBef>
              <a:spcAft>
                <a:spcPct val="0"/>
              </a:spcAft>
              <a:buClr>
                <a:schemeClr val="dk1"/>
              </a:buClr>
              <a:buSzPts val="4000"/>
              <a:buFont typeface="Calibri"/>
              <a:buNone/>
              <a:defRPr sz="4000" b="1" cap="none"/>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29" name="Google Shape;29;p5"/>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ct val="0"/>
              </a:spcAft>
              <a:buClr>
                <a:srgbClr val="888888"/>
              </a:buClr>
              <a:buSzPts val="2000"/>
              <a:buNone/>
              <a:defRPr sz="2000">
                <a:solidFill>
                  <a:srgbClr val="888888"/>
                </a:solidFill>
              </a:defRPr>
            </a:lvl1pPr>
            <a:lvl2pPr marL="914400" lvl="1" indent="-228600" algn="l">
              <a:spcBef>
                <a:spcPts val="360"/>
              </a:spcBef>
              <a:spcAft>
                <a:spcPct val="0"/>
              </a:spcAft>
              <a:buClr>
                <a:srgbClr val="888888"/>
              </a:buClr>
              <a:buSzPts val="1800"/>
              <a:buNone/>
              <a:defRPr sz="1800">
                <a:solidFill>
                  <a:srgbClr val="888888"/>
                </a:solidFill>
              </a:defRPr>
            </a:lvl2pPr>
            <a:lvl3pPr marL="1371600" lvl="2" indent="-228600" algn="l">
              <a:spcBef>
                <a:spcPts val="320"/>
              </a:spcBef>
              <a:spcAft>
                <a:spcPct val="0"/>
              </a:spcAft>
              <a:buClr>
                <a:srgbClr val="888888"/>
              </a:buClr>
              <a:buSzPts val="1600"/>
              <a:buNone/>
              <a:defRPr sz="1600">
                <a:solidFill>
                  <a:srgbClr val="888888"/>
                </a:solidFill>
              </a:defRPr>
            </a:lvl3pPr>
            <a:lvl4pPr marL="1828800" lvl="3" indent="-228600" algn="l">
              <a:spcBef>
                <a:spcPts val="280"/>
              </a:spcBef>
              <a:spcAft>
                <a:spcPct val="0"/>
              </a:spcAft>
              <a:buClr>
                <a:srgbClr val="888888"/>
              </a:buClr>
              <a:buSzPts val="1400"/>
              <a:buNone/>
              <a:defRPr sz="1400">
                <a:solidFill>
                  <a:srgbClr val="888888"/>
                </a:solidFill>
              </a:defRPr>
            </a:lvl4pPr>
            <a:lvl5pPr marL="2286000" lvl="4" indent="-228600" algn="l">
              <a:spcBef>
                <a:spcPts val="280"/>
              </a:spcBef>
              <a:spcAft>
                <a:spcPct val="0"/>
              </a:spcAft>
              <a:buClr>
                <a:srgbClr val="888888"/>
              </a:buClr>
              <a:buSzPts val="1400"/>
              <a:buNone/>
              <a:defRPr sz="1400">
                <a:solidFill>
                  <a:srgbClr val="888888"/>
                </a:solidFill>
              </a:defRPr>
            </a:lvl5pPr>
            <a:lvl6pPr marL="2743200" lvl="5" indent="-228600" algn="l">
              <a:spcBef>
                <a:spcPts val="280"/>
              </a:spcBef>
              <a:spcAft>
                <a:spcPct val="0"/>
              </a:spcAft>
              <a:buClr>
                <a:srgbClr val="888888"/>
              </a:buClr>
              <a:buSzPts val="1400"/>
              <a:buNone/>
              <a:defRPr sz="1400">
                <a:solidFill>
                  <a:srgbClr val="888888"/>
                </a:solidFill>
              </a:defRPr>
            </a:lvl6pPr>
            <a:lvl7pPr marL="3200400" lvl="6" indent="-228600" algn="l">
              <a:spcBef>
                <a:spcPts val="280"/>
              </a:spcBef>
              <a:spcAft>
                <a:spcPct val="0"/>
              </a:spcAft>
              <a:buClr>
                <a:srgbClr val="888888"/>
              </a:buClr>
              <a:buSzPts val="1400"/>
              <a:buNone/>
              <a:defRPr sz="1400">
                <a:solidFill>
                  <a:srgbClr val="888888"/>
                </a:solidFill>
              </a:defRPr>
            </a:lvl7pPr>
            <a:lvl8pPr marL="3657600" lvl="7" indent="-228600" algn="l">
              <a:spcBef>
                <a:spcPts val="280"/>
              </a:spcBef>
              <a:spcAft>
                <a:spcPct val="0"/>
              </a:spcAft>
              <a:buClr>
                <a:srgbClr val="888888"/>
              </a:buClr>
              <a:buSzPts val="1400"/>
              <a:buNone/>
              <a:defRPr sz="1400">
                <a:solidFill>
                  <a:srgbClr val="888888"/>
                </a:solidFill>
              </a:defRPr>
            </a:lvl8pPr>
            <a:lvl9pPr marL="4114800" lvl="8" indent="-228600" algn="l">
              <a:spcBef>
                <a:spcPts val="280"/>
              </a:spcBef>
              <a:spcAft>
                <a:spcPct val="0"/>
              </a:spcAft>
              <a:buClr>
                <a:srgbClr val="888888"/>
              </a:buClr>
              <a:buSzPts val="1400"/>
              <a:buNone/>
              <a:defRPr sz="1400">
                <a:solidFill>
                  <a:srgbClr val="888888"/>
                </a:solidFill>
              </a:defRPr>
            </a:lvl9pPr>
          </a:lstStyle>
          <a:p/>
        </p:txBody>
      </p:sp>
      <p:sp>
        <p:nvSpPr>
          <p:cNvPr id="30" name="Google Shape;30;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1" name="Google Shape;31;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2" name="Google Shape;32;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wo Content" type="twoObj">
  <p:cSld name="TWO_OBJECTS">
    <p:spTree>
      <p:nvGrpSpPr>
        <p:cNvPr id="33" name="Shape 33"/>
        <p:cNvGrpSpPr/>
        <p:nvPr/>
      </p:nvGrpSpPr>
      <p:grpSpPr>
        <a:xfrm>
          <a:off x="0" y="0"/>
          <a:ext cx="0" cy="0"/>
        </a:xfrm>
      </p:grpSpPr>
      <p:sp>
        <p:nvSpPr>
          <p:cNvPr id="34" name="Google Shape;34;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5" name="Google Shape;35;p6"/>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6" name="Google Shape;36;p6"/>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7" name="Google Shape;37;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8" name="Google Shape;38;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9" name="Google Shape;39;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Comparison" type="twoTxTwoObj">
  <p:cSld name="TWO_OBJECTS_WITH_TEXT">
    <p:spTree>
      <p:nvGrpSpPr>
        <p:cNvPr id="40" name="Shape 40"/>
        <p:cNvGrpSpPr/>
        <p:nvPr/>
      </p:nvGrpSpPr>
      <p:grpSpPr>
        <a:xfrm>
          <a:off x="0" y="0"/>
          <a:ext cx="0" cy="0"/>
        </a:xfrm>
      </p:grpSpPr>
      <p:sp>
        <p:nvSpPr>
          <p:cNvPr id="41" name="Google Shape;41;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4400"/>
              <a:buFont typeface="Calibri"/>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42" name="Google Shape;42;p7"/>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43" name="Google Shape;43;p7"/>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44" name="Google Shape;44;p7"/>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45" name="Google Shape;45;p7"/>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46" name="Google Shape;46;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7" name="Google Shape;47;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8" name="Google Shape;48;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Only" type="titleOnly">
  <p:cSld name="TITLE_ONLY">
    <p:spTree>
      <p:nvGrpSpPr>
        <p:cNvPr id="49" name="Shape 49"/>
        <p:cNvGrpSpPr/>
        <p:nvPr/>
      </p:nvGrpSpPr>
      <p:grpSpPr>
        <a:xfrm>
          <a:off x="0" y="0"/>
          <a:ext cx="0" cy="0"/>
        </a:xfrm>
      </p:grpSpPr>
      <p:sp>
        <p:nvSpPr>
          <p:cNvPr id="50" name="Google Shape;50;p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51" name="Google Shape;51;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2" name="Google Shape;52;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3" name="Google Shape;53;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Content with Caption" type="objTx">
  <p:cSld name="OBJECT_WITH_CAPTION_TEXT">
    <p:spTree>
      <p:nvGrpSpPr>
        <p:cNvPr id="54" name="Shape 54"/>
        <p:cNvGrpSpPr/>
        <p:nvPr/>
      </p:nvGrpSpPr>
      <p:grpSpPr>
        <a:xfrm>
          <a:off x="0" y="0"/>
          <a:ext cx="0" cy="0"/>
        </a:xfrm>
      </p:grpSpPr>
      <p:sp>
        <p:nvSpPr>
          <p:cNvPr id="55" name="Google Shape;55;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56" name="Google Shape;56;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ct val="0"/>
              </a:spcAft>
              <a:buClr>
                <a:schemeClr val="dk1"/>
              </a:buClr>
              <a:buSzPts val="3200"/>
              <a:buChar char="•"/>
              <a:defRPr sz="3200"/>
            </a:lvl1pPr>
            <a:lvl2pPr marL="914400" lvl="1" indent="-406400" algn="l">
              <a:spcBef>
                <a:spcPts val="560"/>
              </a:spcBef>
              <a:spcAft>
                <a:spcPct val="0"/>
              </a:spcAft>
              <a:buClr>
                <a:schemeClr val="dk1"/>
              </a:buClr>
              <a:buSzPts val="2800"/>
              <a:buChar char="–"/>
              <a:defRPr sz="2800"/>
            </a:lvl2pPr>
            <a:lvl3pPr marL="1371600" lvl="2" indent="-381000" algn="l">
              <a:spcBef>
                <a:spcPts val="480"/>
              </a:spcBef>
              <a:spcAft>
                <a:spcPct val="0"/>
              </a:spcAft>
              <a:buClr>
                <a:schemeClr val="dk1"/>
              </a:buClr>
              <a:buSzPts val="2400"/>
              <a:buChar char="•"/>
              <a:defRPr sz="2400"/>
            </a:lvl3pPr>
            <a:lvl4pPr marL="1828800" lvl="3" indent="-355600" algn="l">
              <a:spcBef>
                <a:spcPts val="400"/>
              </a:spcBef>
              <a:spcAft>
                <a:spcPct val="0"/>
              </a:spcAft>
              <a:buClr>
                <a:schemeClr val="dk1"/>
              </a:buClr>
              <a:buSzPts val="2000"/>
              <a:buChar char="–"/>
              <a:defRPr sz="2000"/>
            </a:lvl4pPr>
            <a:lvl5pPr marL="2286000" lvl="4" indent="-355600" algn="l">
              <a:spcBef>
                <a:spcPts val="400"/>
              </a:spcBef>
              <a:spcAft>
                <a:spcPct val="0"/>
              </a:spcAft>
              <a:buClr>
                <a:schemeClr val="dk1"/>
              </a:buClr>
              <a:buSzPts val="2000"/>
              <a:buChar char="»"/>
              <a:defRPr sz="2000"/>
            </a:lvl5pPr>
            <a:lvl6pPr marL="2743200" lvl="5" indent="-355600" algn="l">
              <a:spcBef>
                <a:spcPts val="400"/>
              </a:spcBef>
              <a:spcAft>
                <a:spcPct val="0"/>
              </a:spcAft>
              <a:buClr>
                <a:schemeClr val="dk1"/>
              </a:buClr>
              <a:buSzPts val="2000"/>
              <a:buChar char="•"/>
              <a:defRPr sz="2000"/>
            </a:lvl6pPr>
            <a:lvl7pPr marL="3200400" lvl="6" indent="-355600" algn="l">
              <a:spcBef>
                <a:spcPts val="400"/>
              </a:spcBef>
              <a:spcAft>
                <a:spcPct val="0"/>
              </a:spcAft>
              <a:buClr>
                <a:schemeClr val="dk1"/>
              </a:buClr>
              <a:buSzPts val="2000"/>
              <a:buChar char="•"/>
              <a:defRPr sz="2000"/>
            </a:lvl7pPr>
            <a:lvl8pPr marL="3657600" lvl="7" indent="-355600" algn="l">
              <a:spcBef>
                <a:spcPts val="400"/>
              </a:spcBef>
              <a:spcAft>
                <a:spcPct val="0"/>
              </a:spcAft>
              <a:buClr>
                <a:schemeClr val="dk1"/>
              </a:buClr>
              <a:buSzPts val="2000"/>
              <a:buChar char="•"/>
              <a:defRPr sz="2000"/>
            </a:lvl8pPr>
            <a:lvl9pPr marL="4114800" lvl="8" indent="-355600" algn="l">
              <a:spcBef>
                <a:spcPts val="400"/>
              </a:spcBef>
              <a:spcAft>
                <a:spcPct val="0"/>
              </a:spcAft>
              <a:buClr>
                <a:schemeClr val="dk1"/>
              </a:buClr>
              <a:buSzPts val="2000"/>
              <a:buChar char="•"/>
              <a:defRPr sz="2000"/>
            </a:lvl9pPr>
          </a:lstStyle>
          <a:p/>
        </p:txBody>
      </p:sp>
      <p:sp>
        <p:nvSpPr>
          <p:cNvPr id="57" name="Google Shape;57;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58" name="Google Shape;58;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9" name="Google Shape;59;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0" name="Google Shape;60;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84EDA535-37D0-4947-8D76-61BC79D3FA7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Picture with Caption" type="picTx">
  <p:cSld name="PICTURE_WITH_CAPTION_TEXT">
    <p:spTree>
      <p:nvGrpSpPr>
        <p:cNvPr id="61" name="Shape 61"/>
        <p:cNvGrpSpPr/>
        <p:nvPr/>
      </p:nvGrpSpPr>
      <p:grpSpPr>
        <a:xfrm>
          <a:off x="0" y="0"/>
          <a:ext cx="0" cy="0"/>
        </a:xfrm>
      </p:grpSpPr>
      <p:sp>
        <p:nvSpPr>
          <p:cNvPr id="62" name="Google Shape;62;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63" name="Google Shape;63;p10"/>
          <p:cNvSpPr/>
          <p:nvPr>
            <p:ph type="pic" idx="2"/>
          </p:nvPr>
        </p:nvSpPr>
        <p:spPr>
          <a:xfrm>
            <a:off x="1792288" y="612775"/>
            <a:ext cx="5486400" cy="4114800"/>
          </a:xfrm>
          <a:prstGeom prst="rect">
            <a:avLst/>
          </a:prstGeom>
          <a:noFill/>
          <a:ln>
            <a:noFill/>
          </a:ln>
        </p:spPr>
        <p:txBody>
          <a:bodyPr/>
          <a:lstStyle/>
          <a:p/>
        </p:txBody>
      </p:sp>
      <p:sp>
        <p:nvSpPr>
          <p:cNvPr id="64" name="Google Shape;64;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65" name="Google Shape;65;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6" name="Google Shape;66;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7" name="Google Shape;67;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Vertical Text" type="vertTx">
  <p:cSld name="VERTICAL_TEXT">
    <p:spTree>
      <p:nvGrpSpPr>
        <p:cNvPr id="68" name="Shape 68"/>
        <p:cNvGrpSpPr/>
        <p:nvPr/>
      </p:nvGrpSpPr>
      <p:grpSpPr>
        <a:xfrm>
          <a:off x="0" y="0"/>
          <a:ext cx="0" cy="0"/>
        </a:xfrm>
      </p:grpSpPr>
      <p:sp>
        <p:nvSpPr>
          <p:cNvPr id="69" name="Google Shape;69;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0" name="Google Shape;70;p11"/>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1" name="Google Shape;71;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2" name="Google Shape;72;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3" name="Google Shape;73;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Vertical Title and Text" type="vertTitleAndTx">
  <p:cSld name="VERTICAL_TITLE_AND_VERTICAL_TEXT">
    <p:spTree>
      <p:nvGrpSpPr>
        <p:cNvPr id="74" name="Shape 74"/>
        <p:cNvGrpSpPr/>
        <p:nvPr/>
      </p:nvGrpSpPr>
      <p:grpSpPr>
        <a:xfrm>
          <a:off x="0" y="0"/>
          <a: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6" name="Google Shape;76;p12"/>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7" name="Google Shape;77;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8" name="Google Shape;78;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9" name="Google Shape;79;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t>‹#›</a:t>
            </a:fld>
            <a:endParaRPr/>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grpSp>
        <p:nvGrpSpPr>
          <p:cNvPr id="19" name="Group 18"/>
          <p:cNvGrpSpPr/>
          <p:nvPr/>
        </p:nvGrpSpPr>
        <p:grpSpPr>
          <a:xfrm>
            <a:off x="819150" y="-7145"/>
            <a:ext cx="7522368" cy="10294145"/>
            <a:chOff x="3201988" y="-7144"/>
            <a:chExt cx="7522368" cy="10294145"/>
          </a:xfrm>
        </p:grpSpPr>
        <p:sp>
          <p:nvSpPr>
            <p:cNvPr id="22" name="Freeform 6"/>
            <p:cNvSpPr/>
            <p:nvPr/>
          </p:nvSpPr>
          <p:spPr bwMode="auto">
            <a:xfrm>
              <a:off x="3859213" y="-7144"/>
              <a:ext cx="1595438" cy="4174332"/>
            </a:xfrm>
            <a:custGeom>
              <a:rect l="0" t="0" r="r" b="b"/>
              <a:pathLst>
                <a:path w="670" h="1752">
                  <a:moveTo>
                    <a:pt x="0" y="1696"/>
                  </a:moveTo>
                  <a:lnTo>
                    <a:pt x="225" y="1753"/>
                  </a:lnTo>
                  <a:lnTo>
                    <a:pt x="670" y="0"/>
                  </a:lnTo>
                  <a:lnTo>
                    <a:pt x="430" y="0"/>
                  </a:lnTo>
                  <a:lnTo>
                    <a:pt x="0" y="1696"/>
                  </a:lnTo>
                  <a:close/>
                </a:path>
              </a:pathLst>
            </a:custGeom>
            <a:solidFill>
              <a:schemeClr val="accent1"/>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sp>
          <p:nvSpPr>
            <p:cNvPr id="23" name="Freeform 7"/>
            <p:cNvSpPr/>
            <p:nvPr/>
          </p:nvSpPr>
          <p:spPr bwMode="auto">
            <a:xfrm>
              <a:off x="3201988" y="-7144"/>
              <a:ext cx="1552575" cy="4010025"/>
            </a:xfrm>
            <a:custGeom>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sp>
          <p:nvSpPr>
            <p:cNvPr id="24" name="Freeform 9"/>
            <p:cNvSpPr/>
            <p:nvPr/>
          </p:nvSpPr>
          <p:spPr bwMode="auto">
            <a:xfrm>
              <a:off x="3201988" y="3874293"/>
              <a:ext cx="4040980" cy="6412707"/>
            </a:xfrm>
            <a:custGeom>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sp>
          <p:nvSpPr>
            <p:cNvPr id="25" name="Freeform 10"/>
            <p:cNvSpPr/>
            <p:nvPr/>
          </p:nvSpPr>
          <p:spPr bwMode="auto">
            <a:xfrm>
              <a:off x="3866356" y="4038600"/>
              <a:ext cx="4998243" cy="6248400"/>
            </a:xfrm>
            <a:custGeom>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sp>
          <p:nvSpPr>
            <p:cNvPr id="26" name="Freeform 11"/>
            <p:cNvSpPr/>
            <p:nvPr/>
          </p:nvSpPr>
          <p:spPr bwMode="auto">
            <a:xfrm>
              <a:off x="3859213" y="4031456"/>
              <a:ext cx="6865143" cy="6255545"/>
            </a:xfrm>
            <a:custGeom>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sp>
          <p:nvSpPr>
            <p:cNvPr id="27" name="Freeform 12"/>
            <p:cNvSpPr/>
            <p:nvPr/>
          </p:nvSpPr>
          <p:spPr bwMode="auto">
            <a:xfrm>
              <a:off x="3201988" y="3867150"/>
              <a:ext cx="5376862" cy="6419850"/>
            </a:xfrm>
            <a:custGeom>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grpSp>
      <p:sp>
        <p:nvSpPr>
          <p:cNvPr id="2" name="Title 1"/>
          <p:cNvSpPr>
            <a:spLocks noGrp="1"/>
          </p:cNvSpPr>
          <p:nvPr>
            <p:ph type="ctrTitle"/>
          </p:nvPr>
        </p:nvSpPr>
        <p:spPr>
          <a:xfrm>
            <a:off x="4392602" y="2070102"/>
            <a:ext cx="12861934" cy="3924298"/>
          </a:xfrm>
        </p:spPr>
        <p:txBody>
          <a:bodyPr anchor="b">
            <a:normAutofit/>
          </a:bodyPr>
          <a:lstStyle>
            <a:lvl1pPr algn="r">
              <a:defRPr sz="9000">
                <a:effectLst/>
              </a:defRPr>
            </a:lvl1pPr>
          </a:lstStyle>
          <a:p>
            <a:r>
              <a:rPr lang="en-US"/>
              <a:t>Click to edit Master title style</a:t>
            </a:r>
            <a:endParaRPr lang="en-US"/>
          </a:p>
        </p:txBody>
      </p:sp>
      <p:sp>
        <p:nvSpPr>
          <p:cNvPr id="3" name="Subtitle 2"/>
          <p:cNvSpPr>
            <a:spLocks noGrp="1"/>
          </p:cNvSpPr>
          <p:nvPr>
            <p:ph type="subTitle" idx="1"/>
          </p:nvPr>
        </p:nvSpPr>
        <p:spPr>
          <a:xfrm>
            <a:off x="6773066" y="5994401"/>
            <a:ext cx="10481467"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1161D82-6554-426F-93BC-7F44C5AFE03F}" type="datetimeFigureOut">
              <a:rPr lang="en-IN" smtClean="0"/>
              <a:t>19-10-2023</a:t>
            </a:fld>
            <a:endParaRPr lang="en-IN"/>
          </a:p>
        </p:txBody>
      </p:sp>
      <p:sp>
        <p:nvSpPr>
          <p:cNvPr id="5" name="Footer Placeholder 4"/>
          <p:cNvSpPr>
            <a:spLocks noGrp="1"/>
          </p:cNvSpPr>
          <p:nvPr>
            <p:ph type="ftr" sz="quarter" idx="11"/>
          </p:nvPr>
        </p:nvSpPr>
        <p:spPr>
          <a:xfrm>
            <a:off x="7998619" y="8824912"/>
            <a:ext cx="6486066" cy="547688"/>
          </a:xfrm>
        </p:spPr>
        <p:txBody>
          <a:bodyPr/>
          <a:lstStyle/>
          <a:p>
            <a:endParaRPr lang="en-IN"/>
          </a:p>
        </p:txBody>
      </p:sp>
      <p:sp>
        <p:nvSpPr>
          <p:cNvPr id="6" name="Slide Number Placeholder 5"/>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877728406"/>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1161D82-6554-426F-93BC-7F44C5AFE0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6427785" y="8800697"/>
            <a:ext cx="826751" cy="547688"/>
          </a:xfrm>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296695373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3858420" y="4000498"/>
            <a:ext cx="13396120" cy="3165573"/>
          </a:xfrm>
        </p:spPr>
        <p:txBody>
          <a:bodyPr anchor="b"/>
          <a:lstStyle>
            <a:lvl1pPr algn="r">
              <a:defRPr sz="6000" b="0" cap="none"/>
            </a:lvl1pPr>
          </a:lstStyle>
          <a:p>
            <a:r>
              <a:rPr lang="en-US"/>
              <a:t>Click to edit Master title style</a:t>
            </a:r>
            <a:endParaRPr lang="en-US"/>
          </a:p>
        </p:txBody>
      </p:sp>
      <p:sp>
        <p:nvSpPr>
          <p:cNvPr id="3" name="Text Placeholder 2"/>
          <p:cNvSpPr>
            <a:spLocks noGrp="1"/>
          </p:cNvSpPr>
          <p:nvPr>
            <p:ph type="body" idx="1"/>
          </p:nvPr>
        </p:nvSpPr>
        <p:spPr>
          <a:xfrm>
            <a:off x="3858417" y="7166071"/>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61D82-6554-426F-93BC-7F44C5AFE0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3243971011"/>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a:p>
        </p:txBody>
      </p:sp>
      <p:sp>
        <p:nvSpPr>
          <p:cNvPr id="3" name="Content Placeholder 2"/>
          <p:cNvSpPr>
            <a:spLocks noGrp="1"/>
          </p:cNvSpPr>
          <p:nvPr>
            <p:ph sz="half" idx="1"/>
          </p:nvPr>
        </p:nvSpPr>
        <p:spPr>
          <a:xfrm>
            <a:off x="2226468"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9911950"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F1161D82-6554-426F-93BC-7F44C5AFE03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3054669019"/>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2658268"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5"/>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10320730" y="4000500"/>
            <a:ext cx="6933805"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0" y="5003005"/>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F1161D82-6554-426F-93BC-7F44C5AFE03F}"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382136037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1161D82-6554-426F-93BC-7F44C5AFE03F}"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1843664126"/>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F1161D82-6554-426F-93BC-7F44C5AFE03F}"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1790454392"/>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F7C9110F-F4E8-48FB-8099-5EEE4AD8FC0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2226468" y="2400300"/>
            <a:ext cx="5323681" cy="2057400"/>
          </a:xfrm>
        </p:spPr>
        <p:txBody>
          <a:bodyPr anchor="b">
            <a:normAutofit/>
          </a:bodyPr>
          <a:lstStyle>
            <a:lvl1pPr algn="ctr">
              <a:defRPr sz="3600" b="0"/>
            </a:lvl1pPr>
          </a:lstStyle>
          <a:p>
            <a:r>
              <a:rPr lang="en-US"/>
              <a:t>Click to edit Master title style</a:t>
            </a:r>
            <a:endParaRPr lang="en-US"/>
          </a:p>
        </p:txBody>
      </p:sp>
      <p:sp>
        <p:nvSpPr>
          <p:cNvPr id="3" name="Content Placeholder 2"/>
          <p:cNvSpPr>
            <a:spLocks noGrp="1"/>
          </p:cNvSpPr>
          <p:nvPr>
            <p:ph idx="1"/>
          </p:nvPr>
        </p:nvSpPr>
        <p:spPr>
          <a:xfrm>
            <a:off x="7893050" y="1028698"/>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2226468" y="4457700"/>
            <a:ext cx="5323681"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F1161D82-6554-426F-93BC-7F44C5AFE03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361907072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2224086" y="2628898"/>
            <a:ext cx="8139237" cy="2057400"/>
          </a:xfrm>
        </p:spPr>
        <p:txBody>
          <a:bodyPr anchor="b">
            <a:normAutofit/>
          </a:bodyPr>
          <a:lstStyle>
            <a:lvl1pPr algn="ctr">
              <a:defRPr sz="4200" b="0"/>
            </a:lvl1pPr>
          </a:lstStyle>
          <a:p>
            <a:r>
              <a:rPr lang="en-US"/>
              <a:t>Click to edit Master title style</a:t>
            </a:r>
            <a:endParaRPr lang="en-US"/>
          </a:p>
        </p:txBody>
      </p:sp>
      <p:sp>
        <p:nvSpPr>
          <p:cNvPr id="14" name="Picture Placeholder 2"/>
          <p:cNvSpPr>
            <a:spLocks noGrp="1" noChangeAspect="1"/>
          </p:cNvSpPr>
          <p:nvPr>
            <p:ph type="pic" idx="1"/>
          </p:nvPr>
        </p:nvSpPr>
        <p:spPr>
          <a:xfrm>
            <a:off x="11392022"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F1161D82-6554-426F-93BC-7F44C5AFE03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2740734100"/>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Panoramic Picture with Caption">
    <p:spTree>
      <p:nvGrpSpPr>
        <p:cNvPr id="1" name=""/>
        <p:cNvGrpSpPr/>
        <p:nvPr/>
      </p:nvGrpSpPr>
      <p:grpSpPr>
        <a:xfrm>
          <a:off x="0" y="0"/>
          <a:ext cx="0" cy="0"/>
        </a:xfrm>
      </p:grpSpPr>
      <p:sp>
        <p:nvSpPr>
          <p:cNvPr id="2" name="Title 1"/>
          <p:cNvSpPr>
            <a:spLocks noGrp="1"/>
          </p:cNvSpPr>
          <p:nvPr>
            <p:ph type="title"/>
          </p:nvPr>
        </p:nvSpPr>
        <p:spPr>
          <a:xfrm>
            <a:off x="2226466" y="7099298"/>
            <a:ext cx="15028066" cy="850107"/>
          </a:xfrm>
        </p:spPr>
        <p:txBody>
          <a:bodyPr anchor="b">
            <a:normAutofit/>
          </a:bodyPr>
          <a:lstStyle>
            <a:lvl1pPr algn="ctr">
              <a:defRPr sz="3600" b="0"/>
            </a:lvl1pPr>
          </a:lstStyle>
          <a:p>
            <a:r>
              <a:rPr lang="en-US"/>
              <a:t>Click to edit Master title style</a:t>
            </a:r>
            <a:endParaRPr lang="en-US"/>
          </a:p>
        </p:txBody>
      </p:sp>
      <p:sp>
        <p:nvSpPr>
          <p:cNvPr id="3" name="Picture Placeholder 2"/>
          <p:cNvSpPr>
            <a:spLocks noGrp="1" noChangeAspect="1"/>
          </p:cNvSpPr>
          <p:nvPr>
            <p:ph type="pic" idx="1"/>
          </p:nvPr>
        </p:nvSpPr>
        <p:spPr>
          <a:xfrm>
            <a:off x="3579017" y="1398168"/>
            <a:ext cx="12338915" cy="4747464"/>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a:p>
        </p:txBody>
      </p:sp>
      <p:sp>
        <p:nvSpPr>
          <p:cNvPr id="4" name="Text Placeholder 3"/>
          <p:cNvSpPr>
            <a:spLocks noGrp="1"/>
          </p:cNvSpPr>
          <p:nvPr>
            <p:ph type="body" sz="half" idx="2"/>
          </p:nvPr>
        </p:nvSpPr>
        <p:spPr>
          <a:xfrm>
            <a:off x="2226466" y="7949405"/>
            <a:ext cx="15028066"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F1161D82-6554-426F-93BC-7F44C5AFE03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2189484473"/>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aption">
    <p:spTree>
      <p:nvGrpSpPr>
        <p:cNvPr id="1" name=""/>
        <p:cNvGrpSpPr/>
        <p:nvPr/>
      </p:nvGrpSpPr>
      <p:grpSpPr>
        <a:xfrm>
          <a:off x="0" y="0"/>
          <a:ext cx="0" cy="0"/>
        </a:xfrm>
      </p:grpSpPr>
      <p:sp>
        <p:nvSpPr>
          <p:cNvPr id="2" name="Title 1"/>
          <p:cNvSpPr>
            <a:spLocks noGrp="1"/>
          </p:cNvSpPr>
          <p:nvPr>
            <p:ph type="title"/>
          </p:nvPr>
        </p:nvSpPr>
        <p:spPr>
          <a:xfrm>
            <a:off x="2226468" y="1028700"/>
            <a:ext cx="15028066" cy="4572000"/>
          </a:xfrm>
        </p:spPr>
        <p:txBody>
          <a:bodyPr anchor="ctr">
            <a:normAutofit/>
          </a:bodyPr>
          <a:lstStyle>
            <a:lvl1pPr algn="ctr">
              <a:defRPr sz="4800" b="0" cap="none"/>
            </a:lvl1pPr>
          </a:lstStyle>
          <a:p>
            <a:r>
              <a:rPr lang="en-US"/>
              <a:t>Click to edit Master title style</a:t>
            </a:r>
            <a:endParaRPr lang="en-US"/>
          </a:p>
        </p:txBody>
      </p:sp>
      <p:sp>
        <p:nvSpPr>
          <p:cNvPr id="3" name="Text Placeholder 2"/>
          <p:cNvSpPr>
            <a:spLocks noGrp="1"/>
          </p:cNvSpPr>
          <p:nvPr>
            <p:ph type="body" idx="1"/>
          </p:nvPr>
        </p:nvSpPr>
        <p:spPr>
          <a:xfrm>
            <a:off x="2226468"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61D82-6554-426F-93BC-7F44C5AFE0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1957330820"/>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with Caption">
    <p:spTree>
      <p:nvGrpSpPr>
        <p:cNvPr id="1" name=""/>
        <p:cNvGrpSpPr/>
        <p:nvPr/>
      </p:nvGrpSpPr>
      <p:grpSpPr>
        <a:xfrm>
          <a:off x="0" y="0"/>
          <a:ext cx="0" cy="0"/>
        </a:xfrm>
      </p:grpSpPr>
      <p:sp>
        <p:nvSpPr>
          <p:cNvPr id="14" name="TextBox 13"/>
          <p:cNvSpPr txBox="1"/>
          <p:nvPr/>
        </p:nvSpPr>
        <p:spPr>
          <a:xfrm>
            <a:off x="2397918" y="1294535"/>
            <a:ext cx="914400" cy="877164"/>
          </a:xfrm>
          <a:prstGeom prst="rect">
            <a:avLst/>
          </a:prstGeom>
        </p:spPr>
        <p:txBody>
          <a:bodyPr vert="horz" lIns="91440" tIns="45720" rIns="91440" bIns="45720" rtlCol="0" anchor="ctr">
            <a:noAutofit/>
          </a:bodyPr>
          <a:lstStyle>
            <a:defPPr>
              <a:defRPr lang="en-US"/>
            </a:defPPr>
            <a:lvl1pPr marL="0" algn="l" defTabSz="685800" rtl="0" eaLnBrk="1" latinLnBrk="0" hangingPunct="1">
              <a:spcBef>
                <a:spcPct val="0"/>
              </a:spcBef>
              <a:buNone/>
              <a:defRPr sz="48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685800" algn="l" defTabSz="685800" rtl="0" eaLnBrk="1" latinLnBrk="0" hangingPunct="1">
              <a:defRPr sz="2700" kern="1200">
                <a:solidFill>
                  <a:schemeClr val="tx2"/>
                </a:solidFill>
                <a:latin typeface="+mn-lt"/>
                <a:ea typeface="+mn-ea"/>
                <a:cs typeface="+mn-cs"/>
              </a:defRPr>
            </a:lvl2pPr>
            <a:lvl3pPr marL="1371600" algn="l" defTabSz="685800" rtl="0" eaLnBrk="1" latinLnBrk="0" hangingPunct="1">
              <a:defRPr sz="2700" kern="1200">
                <a:solidFill>
                  <a:schemeClr val="tx2"/>
                </a:solidFill>
                <a:latin typeface="+mn-lt"/>
                <a:ea typeface="+mn-ea"/>
                <a:cs typeface="+mn-cs"/>
              </a:defRPr>
            </a:lvl3pPr>
            <a:lvl4pPr marL="2057400" algn="l" defTabSz="685800" rtl="0" eaLnBrk="1" latinLnBrk="0" hangingPunct="1">
              <a:defRPr sz="2700" kern="1200">
                <a:solidFill>
                  <a:schemeClr val="tx2"/>
                </a:solidFill>
                <a:latin typeface="+mn-lt"/>
                <a:ea typeface="+mn-ea"/>
                <a:cs typeface="+mn-cs"/>
              </a:defRPr>
            </a:lvl4pPr>
            <a:lvl5pPr marL="2743200" algn="l" defTabSz="685800" rtl="0" eaLnBrk="1" latinLnBrk="0" hangingPunct="1">
              <a:defRPr sz="2700" kern="1200">
                <a:solidFill>
                  <a:schemeClr val="tx2"/>
                </a:solidFill>
                <a:latin typeface="+mn-lt"/>
                <a:ea typeface="+mn-ea"/>
                <a:cs typeface="+mn-cs"/>
              </a:defRPr>
            </a:lvl5pPr>
            <a:lvl6pPr marL="3429000" algn="l" defTabSz="685800" rtl="0" eaLnBrk="1" latinLnBrk="0" hangingPunct="1">
              <a:defRPr sz="2700" kern="1200">
                <a:solidFill>
                  <a:schemeClr val="tx2"/>
                </a:solidFill>
                <a:latin typeface="+mn-lt"/>
                <a:ea typeface="+mn-ea"/>
                <a:cs typeface="+mn-cs"/>
              </a:defRPr>
            </a:lvl6pPr>
            <a:lvl7pPr marL="4114800" algn="l" defTabSz="685800" rtl="0" eaLnBrk="1" latinLnBrk="0" hangingPunct="1">
              <a:defRPr sz="2700" kern="1200">
                <a:solidFill>
                  <a:schemeClr val="tx2"/>
                </a:solidFill>
                <a:latin typeface="+mn-lt"/>
                <a:ea typeface="+mn-ea"/>
                <a:cs typeface="+mn-cs"/>
              </a:defRPr>
            </a:lvl7pPr>
            <a:lvl8pPr marL="4800600" algn="l" defTabSz="685800" rtl="0" eaLnBrk="1" latinLnBrk="0" hangingPunct="1">
              <a:defRPr sz="2700" kern="1200">
                <a:solidFill>
                  <a:schemeClr val="tx2"/>
                </a:solidFill>
                <a:latin typeface="+mn-lt"/>
                <a:ea typeface="+mn-ea"/>
                <a:cs typeface="+mn-cs"/>
              </a:defRPr>
            </a:lvl8pPr>
            <a:lvl9pPr marL="5486400" algn="l" defTabSz="685800" rtl="0" eaLnBrk="1" latinLnBrk="0" hangingPunct="1">
              <a:defRPr sz="2700" kern="1200">
                <a:solidFill>
                  <a:schemeClr val="tx2"/>
                </a:solidFill>
                <a:latin typeface="+mn-lt"/>
                <a:ea typeface="+mn-ea"/>
                <a:cs typeface="+mn-cs"/>
              </a:defRPr>
            </a:lvl9pPr>
          </a:lstStyle>
          <a:p>
            <a:pPr lvl="0"/>
            <a:r>
              <a:rPr lang="en-US" sz="12000">
                <a:solidFill>
                  <a:schemeClr val="tx1"/>
                </a:solidFill>
                <a:effectLst/>
              </a:rPr>
              <a:t>“</a:t>
            </a:r>
          </a:p>
        </p:txBody>
      </p:sp>
      <p:sp>
        <p:nvSpPr>
          <p:cNvPr id="15" name="TextBox 14"/>
          <p:cNvSpPr txBox="1"/>
          <p:nvPr/>
        </p:nvSpPr>
        <p:spPr>
          <a:xfrm>
            <a:off x="16340138" y="4229098"/>
            <a:ext cx="914400" cy="877164"/>
          </a:xfrm>
          <a:prstGeom prst="rect">
            <a:avLst/>
          </a:prstGeom>
        </p:spPr>
        <p:txBody>
          <a:bodyPr vert="horz" lIns="91440" tIns="45720" rIns="91440" bIns="45720" rtlCol="0" anchor="ctr">
            <a:noAutofit/>
          </a:bodyPr>
          <a:lstStyle>
            <a:defPPr>
              <a:defRPr lang="en-US"/>
            </a:defPPr>
            <a:lvl1pPr marL="0" algn="l" defTabSz="685800" rtl="0" eaLnBrk="1" latinLnBrk="0" hangingPunct="1">
              <a:spcBef>
                <a:spcPct val="0"/>
              </a:spcBef>
              <a:buNone/>
              <a:defRPr sz="48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685800" algn="l" defTabSz="685800" rtl="0" eaLnBrk="1" latinLnBrk="0" hangingPunct="1">
              <a:defRPr sz="2700" kern="1200">
                <a:solidFill>
                  <a:schemeClr val="tx2"/>
                </a:solidFill>
                <a:latin typeface="+mn-lt"/>
                <a:ea typeface="+mn-ea"/>
                <a:cs typeface="+mn-cs"/>
              </a:defRPr>
            </a:lvl2pPr>
            <a:lvl3pPr marL="1371600" algn="l" defTabSz="685800" rtl="0" eaLnBrk="1" latinLnBrk="0" hangingPunct="1">
              <a:defRPr sz="2700" kern="1200">
                <a:solidFill>
                  <a:schemeClr val="tx2"/>
                </a:solidFill>
                <a:latin typeface="+mn-lt"/>
                <a:ea typeface="+mn-ea"/>
                <a:cs typeface="+mn-cs"/>
              </a:defRPr>
            </a:lvl3pPr>
            <a:lvl4pPr marL="2057400" algn="l" defTabSz="685800" rtl="0" eaLnBrk="1" latinLnBrk="0" hangingPunct="1">
              <a:defRPr sz="2700" kern="1200">
                <a:solidFill>
                  <a:schemeClr val="tx2"/>
                </a:solidFill>
                <a:latin typeface="+mn-lt"/>
                <a:ea typeface="+mn-ea"/>
                <a:cs typeface="+mn-cs"/>
              </a:defRPr>
            </a:lvl4pPr>
            <a:lvl5pPr marL="2743200" algn="l" defTabSz="685800" rtl="0" eaLnBrk="1" latinLnBrk="0" hangingPunct="1">
              <a:defRPr sz="2700" kern="1200">
                <a:solidFill>
                  <a:schemeClr val="tx2"/>
                </a:solidFill>
                <a:latin typeface="+mn-lt"/>
                <a:ea typeface="+mn-ea"/>
                <a:cs typeface="+mn-cs"/>
              </a:defRPr>
            </a:lvl5pPr>
            <a:lvl6pPr marL="3429000" algn="l" defTabSz="685800" rtl="0" eaLnBrk="1" latinLnBrk="0" hangingPunct="1">
              <a:defRPr sz="2700" kern="1200">
                <a:solidFill>
                  <a:schemeClr val="tx2"/>
                </a:solidFill>
                <a:latin typeface="+mn-lt"/>
                <a:ea typeface="+mn-ea"/>
                <a:cs typeface="+mn-cs"/>
              </a:defRPr>
            </a:lvl6pPr>
            <a:lvl7pPr marL="4114800" algn="l" defTabSz="685800" rtl="0" eaLnBrk="1" latinLnBrk="0" hangingPunct="1">
              <a:defRPr sz="2700" kern="1200">
                <a:solidFill>
                  <a:schemeClr val="tx2"/>
                </a:solidFill>
                <a:latin typeface="+mn-lt"/>
                <a:ea typeface="+mn-ea"/>
                <a:cs typeface="+mn-cs"/>
              </a:defRPr>
            </a:lvl7pPr>
            <a:lvl8pPr marL="4800600" algn="l" defTabSz="685800" rtl="0" eaLnBrk="1" latinLnBrk="0" hangingPunct="1">
              <a:defRPr sz="2700" kern="1200">
                <a:solidFill>
                  <a:schemeClr val="tx2"/>
                </a:solidFill>
                <a:latin typeface="+mn-lt"/>
                <a:ea typeface="+mn-ea"/>
                <a:cs typeface="+mn-cs"/>
              </a:defRPr>
            </a:lvl8pPr>
            <a:lvl9pPr marL="5486400" algn="l" defTabSz="685800" rtl="0" eaLnBrk="1" latinLnBrk="0" hangingPunct="1">
              <a:defRPr sz="2700" kern="1200">
                <a:solidFill>
                  <a:schemeClr val="tx2"/>
                </a:solidFill>
                <a:latin typeface="+mn-lt"/>
                <a:ea typeface="+mn-ea"/>
                <a:cs typeface="+mn-cs"/>
              </a:defRPr>
            </a:lvl9pPr>
          </a:lstStyle>
          <a:p>
            <a:pPr lvl="0" algn="r"/>
            <a:r>
              <a:rPr lang="en-US" sz="12000">
                <a:solidFill>
                  <a:schemeClr val="tx1"/>
                </a:solidFill>
                <a:effectLst/>
              </a:rPr>
              <a:t>”</a:t>
            </a:r>
          </a:p>
        </p:txBody>
      </p:sp>
      <p:sp>
        <p:nvSpPr>
          <p:cNvPr id="2" name="Title 1"/>
          <p:cNvSpPr>
            <a:spLocks noGrp="1"/>
          </p:cNvSpPr>
          <p:nvPr>
            <p:ph type="title"/>
          </p:nvPr>
        </p:nvSpPr>
        <p:spPr>
          <a:xfrm>
            <a:off x="3312318" y="1028700"/>
            <a:ext cx="13485017" cy="4114798"/>
          </a:xfrm>
        </p:spPr>
        <p:txBody>
          <a:bodyPr anchor="ctr">
            <a:normAutofit/>
          </a:bodyPr>
          <a:lstStyle>
            <a:lvl1pPr algn="ctr">
              <a:defRPr sz="4800" b="0" cap="none">
                <a:solidFill>
                  <a:schemeClr val="tx1"/>
                </a:solidFill>
              </a:defRPr>
            </a:lvl1pPr>
          </a:lstStyle>
          <a:p>
            <a:r>
              <a:rPr lang="en-US"/>
              <a:t>Click to edit Master title style</a:t>
            </a:r>
            <a:endParaRPr lang="en-US"/>
          </a:p>
        </p:txBody>
      </p:sp>
      <p:sp>
        <p:nvSpPr>
          <p:cNvPr id="10" name="Text Placeholder 9"/>
          <p:cNvSpPr>
            <a:spLocks noGrp="1"/>
          </p:cNvSpPr>
          <p:nvPr>
            <p:ph type="body" sz="quarter" idx="13"/>
          </p:nvPr>
        </p:nvSpPr>
        <p:spPr>
          <a:xfrm>
            <a:off x="3655217" y="5143498"/>
            <a:ext cx="12799222"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6" y="6515100"/>
            <a:ext cx="15028066"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61D82-6554-426F-93BC-7F44C5AFE0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4262582944"/>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Name Card">
    <p:spTree>
      <p:nvGrpSpPr>
        <p:cNvPr id="1" name=""/>
        <p:cNvGrpSpPr/>
        <p:nvPr/>
      </p:nvGrpSpPr>
      <p:grpSpPr>
        <a:xfrm>
          <a:off x="0" y="0"/>
          <a:ext cx="0" cy="0"/>
        </a:xfrm>
      </p:grpSpPr>
      <p:sp>
        <p:nvSpPr>
          <p:cNvPr id="2" name="Title 1"/>
          <p:cNvSpPr>
            <a:spLocks noGrp="1"/>
          </p:cNvSpPr>
          <p:nvPr>
            <p:ph type="title"/>
          </p:nvPr>
        </p:nvSpPr>
        <p:spPr>
          <a:xfrm>
            <a:off x="2226469" y="4962871"/>
            <a:ext cx="15028063" cy="2203200"/>
          </a:xfrm>
        </p:spPr>
        <p:txBody>
          <a:bodyPr anchor="b">
            <a:normAutofit/>
          </a:bodyPr>
          <a:lstStyle>
            <a:lvl1pPr algn="r">
              <a:defRPr sz="4800" b="0" cap="none"/>
            </a:lvl1pPr>
          </a:lstStyle>
          <a:p>
            <a:r>
              <a:rPr lang="en-US"/>
              <a:t>Click to edit Master title style</a:t>
            </a:r>
            <a:endParaRPr lang="en-US"/>
          </a:p>
        </p:txBody>
      </p:sp>
      <p:sp>
        <p:nvSpPr>
          <p:cNvPr id="3" name="Text Placeholder 2"/>
          <p:cNvSpPr>
            <a:spLocks noGrp="1"/>
          </p:cNvSpPr>
          <p:nvPr>
            <p:ph type="body" idx="1"/>
          </p:nvPr>
        </p:nvSpPr>
        <p:spPr>
          <a:xfrm>
            <a:off x="2226469" y="7166071"/>
            <a:ext cx="15028066"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61D82-6554-426F-93BC-7F44C5AFE0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3314701607"/>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Name Card">
    <p:spTree>
      <p:nvGrpSpPr>
        <p:cNvPr id="1" name=""/>
        <p:cNvGrpSpPr/>
        <p:nvPr/>
      </p:nvGrpSpPr>
      <p:grpSpPr>
        <a:xfrm>
          <a:off x="0" y="0"/>
          <a:ext cx="0" cy="0"/>
        </a:xfrm>
      </p:grpSpPr>
      <p:sp>
        <p:nvSpPr>
          <p:cNvPr id="14" name="TextBox 13"/>
          <p:cNvSpPr txBox="1"/>
          <p:nvPr/>
        </p:nvSpPr>
        <p:spPr>
          <a:xfrm>
            <a:off x="2397918" y="1294535"/>
            <a:ext cx="914400" cy="877164"/>
          </a:xfrm>
          <a:prstGeom prst="rect">
            <a:avLst/>
          </a:prstGeom>
        </p:spPr>
        <p:txBody>
          <a:bodyPr vert="horz" lIns="91440" tIns="45720" rIns="91440" bIns="45720" rtlCol="0" anchor="ctr">
            <a:noAutofit/>
          </a:bodyPr>
          <a:lstStyle>
            <a:defPPr>
              <a:defRPr lang="en-US"/>
            </a:defPPr>
            <a:lvl1pPr marL="0" algn="l" defTabSz="685800" rtl="0" eaLnBrk="1" latinLnBrk="0" hangingPunct="1">
              <a:spcBef>
                <a:spcPct val="0"/>
              </a:spcBef>
              <a:buNone/>
              <a:defRPr sz="48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685800" algn="l" defTabSz="685800" rtl="0" eaLnBrk="1" latinLnBrk="0" hangingPunct="1">
              <a:defRPr sz="2700" kern="1200">
                <a:solidFill>
                  <a:schemeClr val="tx2"/>
                </a:solidFill>
                <a:latin typeface="+mn-lt"/>
                <a:ea typeface="+mn-ea"/>
                <a:cs typeface="+mn-cs"/>
              </a:defRPr>
            </a:lvl2pPr>
            <a:lvl3pPr marL="1371600" algn="l" defTabSz="685800" rtl="0" eaLnBrk="1" latinLnBrk="0" hangingPunct="1">
              <a:defRPr sz="2700" kern="1200">
                <a:solidFill>
                  <a:schemeClr val="tx2"/>
                </a:solidFill>
                <a:latin typeface="+mn-lt"/>
                <a:ea typeface="+mn-ea"/>
                <a:cs typeface="+mn-cs"/>
              </a:defRPr>
            </a:lvl3pPr>
            <a:lvl4pPr marL="2057400" algn="l" defTabSz="685800" rtl="0" eaLnBrk="1" latinLnBrk="0" hangingPunct="1">
              <a:defRPr sz="2700" kern="1200">
                <a:solidFill>
                  <a:schemeClr val="tx2"/>
                </a:solidFill>
                <a:latin typeface="+mn-lt"/>
                <a:ea typeface="+mn-ea"/>
                <a:cs typeface="+mn-cs"/>
              </a:defRPr>
            </a:lvl4pPr>
            <a:lvl5pPr marL="2743200" algn="l" defTabSz="685800" rtl="0" eaLnBrk="1" latinLnBrk="0" hangingPunct="1">
              <a:defRPr sz="2700" kern="1200">
                <a:solidFill>
                  <a:schemeClr val="tx2"/>
                </a:solidFill>
                <a:latin typeface="+mn-lt"/>
                <a:ea typeface="+mn-ea"/>
                <a:cs typeface="+mn-cs"/>
              </a:defRPr>
            </a:lvl5pPr>
            <a:lvl6pPr marL="3429000" algn="l" defTabSz="685800" rtl="0" eaLnBrk="1" latinLnBrk="0" hangingPunct="1">
              <a:defRPr sz="2700" kern="1200">
                <a:solidFill>
                  <a:schemeClr val="tx2"/>
                </a:solidFill>
                <a:latin typeface="+mn-lt"/>
                <a:ea typeface="+mn-ea"/>
                <a:cs typeface="+mn-cs"/>
              </a:defRPr>
            </a:lvl6pPr>
            <a:lvl7pPr marL="4114800" algn="l" defTabSz="685800" rtl="0" eaLnBrk="1" latinLnBrk="0" hangingPunct="1">
              <a:defRPr sz="2700" kern="1200">
                <a:solidFill>
                  <a:schemeClr val="tx2"/>
                </a:solidFill>
                <a:latin typeface="+mn-lt"/>
                <a:ea typeface="+mn-ea"/>
                <a:cs typeface="+mn-cs"/>
              </a:defRPr>
            </a:lvl7pPr>
            <a:lvl8pPr marL="4800600" algn="l" defTabSz="685800" rtl="0" eaLnBrk="1" latinLnBrk="0" hangingPunct="1">
              <a:defRPr sz="2700" kern="1200">
                <a:solidFill>
                  <a:schemeClr val="tx2"/>
                </a:solidFill>
                <a:latin typeface="+mn-lt"/>
                <a:ea typeface="+mn-ea"/>
                <a:cs typeface="+mn-cs"/>
              </a:defRPr>
            </a:lvl8pPr>
            <a:lvl9pPr marL="5486400" algn="l" defTabSz="685800" rtl="0" eaLnBrk="1" latinLnBrk="0" hangingPunct="1">
              <a:defRPr sz="2700" kern="1200">
                <a:solidFill>
                  <a:schemeClr val="tx2"/>
                </a:solidFill>
                <a:latin typeface="+mn-lt"/>
                <a:ea typeface="+mn-ea"/>
                <a:cs typeface="+mn-cs"/>
              </a:defRPr>
            </a:lvl9pPr>
          </a:lstStyle>
          <a:p>
            <a:pPr lvl="0"/>
            <a:r>
              <a:rPr lang="en-US" sz="12000">
                <a:solidFill>
                  <a:schemeClr val="tx1"/>
                </a:solidFill>
                <a:effectLst/>
              </a:rPr>
              <a:t>“</a:t>
            </a:r>
          </a:p>
        </p:txBody>
      </p:sp>
      <p:sp>
        <p:nvSpPr>
          <p:cNvPr id="15" name="TextBox 14"/>
          <p:cNvSpPr txBox="1"/>
          <p:nvPr/>
        </p:nvSpPr>
        <p:spPr>
          <a:xfrm>
            <a:off x="16340138" y="4229098"/>
            <a:ext cx="914400" cy="877164"/>
          </a:xfrm>
          <a:prstGeom prst="rect">
            <a:avLst/>
          </a:prstGeom>
        </p:spPr>
        <p:txBody>
          <a:bodyPr vert="horz" lIns="91440" tIns="45720" rIns="91440" bIns="45720" rtlCol="0" anchor="ctr">
            <a:noAutofit/>
          </a:bodyPr>
          <a:lstStyle>
            <a:defPPr>
              <a:defRPr lang="en-US"/>
            </a:defPPr>
            <a:lvl1pPr marL="0" algn="l" defTabSz="685800" rtl="0" eaLnBrk="1" latinLnBrk="0" hangingPunct="1">
              <a:spcBef>
                <a:spcPct val="0"/>
              </a:spcBef>
              <a:buNone/>
              <a:defRPr sz="48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685800" algn="l" defTabSz="685800" rtl="0" eaLnBrk="1" latinLnBrk="0" hangingPunct="1">
              <a:defRPr sz="2700" kern="1200">
                <a:solidFill>
                  <a:schemeClr val="tx2"/>
                </a:solidFill>
                <a:latin typeface="+mn-lt"/>
                <a:ea typeface="+mn-ea"/>
                <a:cs typeface="+mn-cs"/>
              </a:defRPr>
            </a:lvl2pPr>
            <a:lvl3pPr marL="1371600" algn="l" defTabSz="685800" rtl="0" eaLnBrk="1" latinLnBrk="0" hangingPunct="1">
              <a:defRPr sz="2700" kern="1200">
                <a:solidFill>
                  <a:schemeClr val="tx2"/>
                </a:solidFill>
                <a:latin typeface="+mn-lt"/>
                <a:ea typeface="+mn-ea"/>
                <a:cs typeface="+mn-cs"/>
              </a:defRPr>
            </a:lvl3pPr>
            <a:lvl4pPr marL="2057400" algn="l" defTabSz="685800" rtl="0" eaLnBrk="1" latinLnBrk="0" hangingPunct="1">
              <a:defRPr sz="2700" kern="1200">
                <a:solidFill>
                  <a:schemeClr val="tx2"/>
                </a:solidFill>
                <a:latin typeface="+mn-lt"/>
                <a:ea typeface="+mn-ea"/>
                <a:cs typeface="+mn-cs"/>
              </a:defRPr>
            </a:lvl4pPr>
            <a:lvl5pPr marL="2743200" algn="l" defTabSz="685800" rtl="0" eaLnBrk="1" latinLnBrk="0" hangingPunct="1">
              <a:defRPr sz="2700" kern="1200">
                <a:solidFill>
                  <a:schemeClr val="tx2"/>
                </a:solidFill>
                <a:latin typeface="+mn-lt"/>
                <a:ea typeface="+mn-ea"/>
                <a:cs typeface="+mn-cs"/>
              </a:defRPr>
            </a:lvl5pPr>
            <a:lvl6pPr marL="3429000" algn="l" defTabSz="685800" rtl="0" eaLnBrk="1" latinLnBrk="0" hangingPunct="1">
              <a:defRPr sz="2700" kern="1200">
                <a:solidFill>
                  <a:schemeClr val="tx2"/>
                </a:solidFill>
                <a:latin typeface="+mn-lt"/>
                <a:ea typeface="+mn-ea"/>
                <a:cs typeface="+mn-cs"/>
              </a:defRPr>
            </a:lvl6pPr>
            <a:lvl7pPr marL="4114800" algn="l" defTabSz="685800" rtl="0" eaLnBrk="1" latinLnBrk="0" hangingPunct="1">
              <a:defRPr sz="2700" kern="1200">
                <a:solidFill>
                  <a:schemeClr val="tx2"/>
                </a:solidFill>
                <a:latin typeface="+mn-lt"/>
                <a:ea typeface="+mn-ea"/>
                <a:cs typeface="+mn-cs"/>
              </a:defRPr>
            </a:lvl7pPr>
            <a:lvl8pPr marL="4800600" algn="l" defTabSz="685800" rtl="0" eaLnBrk="1" latinLnBrk="0" hangingPunct="1">
              <a:defRPr sz="2700" kern="1200">
                <a:solidFill>
                  <a:schemeClr val="tx2"/>
                </a:solidFill>
                <a:latin typeface="+mn-lt"/>
                <a:ea typeface="+mn-ea"/>
                <a:cs typeface="+mn-cs"/>
              </a:defRPr>
            </a:lvl8pPr>
            <a:lvl9pPr marL="5486400" algn="l" defTabSz="685800" rtl="0" eaLnBrk="1" latinLnBrk="0" hangingPunct="1">
              <a:defRPr sz="2700" kern="1200">
                <a:solidFill>
                  <a:schemeClr val="tx2"/>
                </a:solidFill>
                <a:latin typeface="+mn-lt"/>
                <a:ea typeface="+mn-ea"/>
                <a:cs typeface="+mn-cs"/>
              </a:defRPr>
            </a:lvl9pPr>
          </a:lstStyle>
          <a:p>
            <a:pPr lvl="0" algn="r"/>
            <a:r>
              <a:rPr lang="en-US" sz="12000">
                <a:solidFill>
                  <a:schemeClr val="tx1"/>
                </a:solidFill>
                <a:effectLst/>
              </a:rPr>
              <a:t>”</a:t>
            </a:r>
          </a:p>
        </p:txBody>
      </p:sp>
      <p:sp>
        <p:nvSpPr>
          <p:cNvPr id="2" name="Title 1"/>
          <p:cNvSpPr>
            <a:spLocks noGrp="1"/>
          </p:cNvSpPr>
          <p:nvPr>
            <p:ph type="title"/>
          </p:nvPr>
        </p:nvSpPr>
        <p:spPr>
          <a:xfrm>
            <a:off x="3312318" y="1028700"/>
            <a:ext cx="13485017" cy="4114798"/>
          </a:xfrm>
        </p:spPr>
        <p:txBody>
          <a:bodyPr anchor="ctr">
            <a:normAutofit/>
          </a:bodyPr>
          <a:lstStyle>
            <a:lvl1pPr algn="ctr">
              <a:defRPr sz="4800" b="0" cap="none">
                <a:solidFill>
                  <a:schemeClr val="tx1"/>
                </a:solidFill>
              </a:defRPr>
            </a:lvl1pPr>
          </a:lstStyle>
          <a:p>
            <a:r>
              <a:rPr lang="en-US"/>
              <a:t>Click to edit Master title style</a:t>
            </a:r>
            <a:endParaRPr lang="en-US"/>
          </a:p>
        </p:txBody>
      </p:sp>
      <p:sp>
        <p:nvSpPr>
          <p:cNvPr id="10" name="Text Placeholder 9"/>
          <p:cNvSpPr>
            <a:spLocks noGrp="1"/>
          </p:cNvSpPr>
          <p:nvPr>
            <p:ph type="body" sz="quarter" idx="13"/>
          </p:nvPr>
        </p:nvSpPr>
        <p:spPr>
          <a:xfrm>
            <a:off x="2226469" y="5829300"/>
            <a:ext cx="15028066" cy="1333500"/>
          </a:xfrm>
        </p:spPr>
        <p:txBody>
          <a:bodyPr vert="horz" lIns="91440" tIns="45720" rIns="91440" bIns="45720" rtlCol="0" anchor="b">
            <a:normAutofit/>
          </a:bodyPr>
          <a:lstStyle>
            <a:lvl1pPr algn="r">
              <a:buNone/>
              <a:defRPr lang="en-US" sz="3600" b="0" cap="none">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9" y="7162800"/>
            <a:ext cx="15028066"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61D82-6554-426F-93BC-7F44C5AFE0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3648909128"/>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rue or False">
    <p:spTree>
      <p:nvGrpSpPr>
        <p:cNvPr id="1" name=""/>
        <p:cNvGrpSpPr/>
        <p:nvPr/>
      </p:nvGrpSpPr>
      <p:grpSpPr>
        <a:xfrm>
          <a:off x="0" y="0"/>
          <a:ext cx="0" cy="0"/>
        </a:xfrm>
      </p:grpSpPr>
      <p:sp>
        <p:nvSpPr>
          <p:cNvPr id="2" name="Title 1"/>
          <p:cNvSpPr>
            <a:spLocks noGrp="1"/>
          </p:cNvSpPr>
          <p:nvPr>
            <p:ph type="title"/>
          </p:nvPr>
        </p:nvSpPr>
        <p:spPr>
          <a:xfrm>
            <a:off x="2226470" y="1028700"/>
            <a:ext cx="15028067" cy="4090988"/>
          </a:xfrm>
        </p:spPr>
        <p:txBody>
          <a:bodyPr vert="horz" lIns="91440" tIns="45720" rIns="91440" bIns="45720" rtlCol="0" anchor="ctr">
            <a:normAutofit/>
          </a:bodyPr>
          <a:lstStyle>
            <a:lvl1pPr>
              <a:defRPr lang="en-US" b="0"/>
            </a:lvl1pPr>
          </a:lstStyle>
          <a:p>
            <a:pPr marL="0" lvl="0"/>
            <a:r>
              <a:rPr lang="en-US"/>
              <a:t>Click to edit Master title style</a:t>
            </a:r>
            <a:endParaRPr lang="en-US"/>
          </a:p>
        </p:txBody>
      </p:sp>
      <p:sp>
        <p:nvSpPr>
          <p:cNvPr id="10" name="Text Placeholder 9"/>
          <p:cNvSpPr>
            <a:spLocks noGrp="1"/>
          </p:cNvSpPr>
          <p:nvPr>
            <p:ph type="body" sz="quarter" idx="13"/>
          </p:nvPr>
        </p:nvSpPr>
        <p:spPr>
          <a:xfrm>
            <a:off x="2226468" y="5257800"/>
            <a:ext cx="15028070" cy="1257300"/>
          </a:xfrm>
        </p:spPr>
        <p:txBody>
          <a:bodyPr vert="horz" lIns="91440" tIns="45720" rIns="91440" bIns="45720" rtlCol="0" anchor="b">
            <a:normAutofit/>
          </a:bodyPr>
          <a:lstStyle>
            <a:lvl1pPr>
              <a:buNone/>
              <a:defRPr lang="en-US" sz="4200" b="0" cap="none">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6"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61D82-6554-426F-93BC-7F44C5AFE0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2636562267"/>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1161D82-6554-426F-93BC-7F44C5AFE0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3859366646"/>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14598982" y="1028700"/>
            <a:ext cx="2655554" cy="7658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2226469"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F1161D82-6554-426F-93BC-7F44C5AFE0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4D312-7DF6-4FA9-B910-95FBBE598E13}" type="slidenum">
              <a:rPr lang="en-IN" smtClean="0"/>
              <a:t>‹#›</a:t>
            </a:fld>
            <a:endParaRPr lang="en-IN"/>
          </a:p>
        </p:txBody>
      </p:sp>
    </p:spTree>
    <p:extLst>
      <p:ext uri="{BB962C8B-B14F-4D97-AF65-F5344CB8AC3E}">
        <p14:creationId xmlns:p14="http://schemas.microsoft.com/office/powerpoint/2010/main" val="103581686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15F35F15-4AED-467A-8184-9823068758D4}"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120762B9-AFF1-4B7F-8F26-C2114DAAF044}"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2DFF9F18-D410-49C5-94D3-22076169C53F}"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76E4864B-ABF9-486F-AD1D-683C6F5B1833}"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5FEF2F1D-5AF7-4EBE-88AC-225FF2C8B97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6162DDFD-8F56-4223-B976-CA0D35CB8FCD}"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slideLayout" Target="../slideLayouts/slideLayout34.xml" /><Relationship Id="rId13" Type="http://schemas.openxmlformats.org/officeDocument/2006/relationships/slideLayout" Target="../slideLayouts/slideLayout35.xml" /><Relationship Id="rId14" Type="http://schemas.openxmlformats.org/officeDocument/2006/relationships/slideLayout" Target="../slideLayouts/slideLayout36.xml" /><Relationship Id="rId15" Type="http://schemas.openxmlformats.org/officeDocument/2006/relationships/slideLayout" Target="../slideLayouts/slideLayout37.xml" /><Relationship Id="rId16" Type="http://schemas.openxmlformats.org/officeDocument/2006/relationships/slideLayout" Target="../slideLayouts/slideLayout38.xml" /><Relationship Id="rId17" Type="http://schemas.openxmlformats.org/officeDocument/2006/relationships/slideLayout" Target="../slideLayouts/slideLayout39.xml" /><Relationship Id="rId18"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lt1"/>
        </a:solidFill>
      </p:bgPr>
    </p:bg>
    <p:spTree>
      <p:nvGrpSpPr>
        <p:cNvPr id="5" name="Shape 5"/>
        <p:cNvGrpSpPr/>
        <p:nvPr/>
      </p:nvGrpSpPr>
      <p:grpSpPr>
        <a:xfrm>
          <a:off x="0" y="0"/>
          <a:ext cx="0" cy="0"/>
        </a:xfrm>
      </p:grpSpPr>
      <p:sp>
        <p:nvSpPr>
          <p:cNvPr id="6" name="Google Shape;6;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ct val="0"/>
              </a:spcBef>
              <a:spcAft>
                <a:spcPct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ct val="0"/>
              </a:spcBef>
              <a:spcAft>
                <a:spcPct val="0"/>
              </a:spcAft>
              <a:buSzPts val="1400"/>
              <a:buNone/>
              <a:defRPr sz="1800"/>
            </a:lvl2pPr>
            <a:lvl3pPr lvl="2">
              <a:spcBef>
                <a:spcPct val="0"/>
              </a:spcBef>
              <a:spcAft>
                <a:spcPct val="0"/>
              </a:spcAft>
              <a:buSzPts val="1400"/>
              <a:buNone/>
              <a:defRPr sz="1800"/>
            </a:lvl3pPr>
            <a:lvl4pPr lvl="3">
              <a:spcBef>
                <a:spcPct val="0"/>
              </a:spcBef>
              <a:spcAft>
                <a:spcPct val="0"/>
              </a:spcAft>
              <a:buSzPts val="1400"/>
              <a:buNone/>
              <a:defRPr sz="1800"/>
            </a:lvl4pPr>
            <a:lvl5pPr lvl="4">
              <a:spcBef>
                <a:spcPct val="0"/>
              </a:spcBef>
              <a:spcAft>
                <a:spcPct val="0"/>
              </a:spcAft>
              <a:buSzPts val="1400"/>
              <a:buNone/>
              <a:defRPr sz="1800"/>
            </a:lvl5pPr>
            <a:lvl6pPr lvl="5">
              <a:spcBef>
                <a:spcPct val="0"/>
              </a:spcBef>
              <a:spcAft>
                <a:spcPct val="0"/>
              </a:spcAft>
              <a:buSzPts val="1400"/>
              <a:buNone/>
              <a:defRPr sz="1800"/>
            </a:lvl6pPr>
            <a:lvl7pPr lvl="6">
              <a:spcBef>
                <a:spcPct val="0"/>
              </a:spcBef>
              <a:spcAft>
                <a:spcPct val="0"/>
              </a:spcAft>
              <a:buSzPts val="1400"/>
              <a:buNone/>
              <a:defRPr sz="1800"/>
            </a:lvl7pPr>
            <a:lvl8pPr lvl="7">
              <a:spcBef>
                <a:spcPct val="0"/>
              </a:spcBef>
              <a:spcAft>
                <a:spcPct val="0"/>
              </a:spcAft>
              <a:buSzPts val="1400"/>
              <a:buNone/>
              <a:defRPr sz="1800"/>
            </a:lvl8pPr>
            <a:lvl9pPr lvl="8">
              <a:spcBef>
                <a:spcPct val="0"/>
              </a:spcBef>
              <a:spcAft>
                <a:spcPct val="0"/>
              </a:spcAft>
              <a:buSzPts val="1400"/>
              <a:buNone/>
              <a:defRPr sz="1800"/>
            </a:lvl9pPr>
          </a:lstStyle>
          <a:p/>
        </p:txBody>
      </p:sp>
      <p:sp>
        <p:nvSpPr>
          <p:cNvPr id="7" name="Google Shape;7;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ct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ct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ct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ct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p:txBody>
      </p:sp>
      <p:sp>
        <p:nvSpPr>
          <p:cNvPr id="8" name="Google Shape;8;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p:txBody>
      </p:sp>
      <p:sp>
        <p:nvSpPr>
          <p:cNvPr id="9" name="Google Shape;9;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p:txBody>
      </p:sp>
      <p:sp>
        <p:nvSpPr>
          <p:cNvPr id="10" name="Google Shape;1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L="0" marR="0" lvl="0" indent="0" algn="r" rtl="0">
              <a:lnSpc>
                <a:spcPct val="100000"/>
              </a:lnSpc>
              <a:spcBef>
                <a:spcPct val="0"/>
              </a:spcBef>
              <a:spcAft>
                <a:spcPct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ct val="0"/>
              </a:spcBef>
              <a:spcAft>
                <a:spcPct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ct val="0"/>
              </a:spcBef>
              <a:spcAft>
                <a:spcPct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ct val="0"/>
              </a:spcBef>
              <a:spcAft>
                <a:spcPct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ct val="0"/>
              </a:spcBef>
              <a:spcAft>
                <a:spcPct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ct val="0"/>
              </a:spcBef>
              <a:spcAft>
                <a:spcPct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ct val="0"/>
              </a:spcBef>
              <a:spcAft>
                <a:spcPct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ct val="0"/>
              </a:spcBef>
              <a:spcAft>
                <a:spcPct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ct val="0"/>
              </a:spcBef>
              <a:spcAft>
                <a:spcPct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ct val="0"/>
              </a:spcBef>
              <a:spcAft>
                <a:spcPct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grpSp>
        <p:nvGrpSpPr>
          <p:cNvPr id="7" name="Group 6"/>
          <p:cNvGrpSpPr/>
          <p:nvPr/>
        </p:nvGrpSpPr>
        <p:grpSpPr>
          <a:xfrm>
            <a:off x="226218" y="0"/>
            <a:ext cx="3655220" cy="10287002"/>
            <a:chOff x="1396206" y="0"/>
            <a:chExt cx="3655220" cy="10287002"/>
          </a:xfrm>
        </p:grpSpPr>
        <p:sp>
          <p:nvSpPr>
            <p:cNvPr id="8" name="Freeform 6"/>
            <p:cNvSpPr/>
            <p:nvPr/>
          </p:nvSpPr>
          <p:spPr bwMode="auto">
            <a:xfrm>
              <a:off x="1855788" y="0"/>
              <a:ext cx="1683545" cy="7993857"/>
            </a:xfrm>
            <a:custGeom>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sp>
          <p:nvSpPr>
            <p:cNvPr id="9" name="Freeform 7"/>
            <p:cNvSpPr/>
            <p:nvPr/>
          </p:nvSpPr>
          <p:spPr bwMode="auto">
            <a:xfrm>
              <a:off x="1396206" y="0"/>
              <a:ext cx="1676400" cy="7915275"/>
            </a:xfrm>
            <a:custGeom>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sp>
          <p:nvSpPr>
            <p:cNvPr id="10" name="Freeform 8"/>
            <p:cNvSpPr/>
            <p:nvPr/>
          </p:nvSpPr>
          <p:spPr bwMode="auto">
            <a:xfrm>
              <a:off x="1396206" y="7858125"/>
              <a:ext cx="1843088" cy="2428875"/>
            </a:xfrm>
            <a:custGeom>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sp>
          <p:nvSpPr>
            <p:cNvPr id="11" name="Freeform 9"/>
            <p:cNvSpPr/>
            <p:nvPr/>
          </p:nvSpPr>
          <p:spPr bwMode="auto">
            <a:xfrm>
              <a:off x="1855788" y="7936708"/>
              <a:ext cx="2243138" cy="2350295"/>
            </a:xfrm>
            <a:custGeom>
              <a:rect l="0" t="0" r="r" b="b"/>
              <a:pathLst>
                <a:path w="942" h="985">
                  <a:moveTo>
                    <a:pt x="0" y="0"/>
                  </a:moveTo>
                  <a:lnTo>
                    <a:pt x="909" y="987"/>
                  </a:lnTo>
                  <a:lnTo>
                    <a:pt x="942" y="987"/>
                  </a:lnTo>
                  <a:lnTo>
                    <a:pt x="0" y="0"/>
                  </a:lnTo>
                  <a:close/>
                </a:path>
              </a:pathLst>
            </a:custGeom>
            <a:solidFill>
              <a:schemeClr val="accent1">
                <a:lumMod val="50000"/>
              </a:schemeClr>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sp>
          <p:nvSpPr>
            <p:cNvPr id="12" name="Freeform 10"/>
            <p:cNvSpPr/>
            <p:nvPr/>
          </p:nvSpPr>
          <p:spPr bwMode="auto">
            <a:xfrm>
              <a:off x="1855788" y="7929562"/>
              <a:ext cx="3195638" cy="2357438"/>
            </a:xfrm>
            <a:custGeom>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sp>
          <p:nvSpPr>
            <p:cNvPr id="13" name="Freeform 11"/>
            <p:cNvSpPr/>
            <p:nvPr/>
          </p:nvSpPr>
          <p:spPr bwMode="auto">
            <a:xfrm>
              <a:off x="1396206" y="7858125"/>
              <a:ext cx="2543175" cy="2428875"/>
            </a:xfrm>
            <a:custGeom>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p:txBody>
        </p:sp>
      </p:grpSp>
      <p:sp>
        <p:nvSpPr>
          <p:cNvPr id="2" name="Title Placeholder 1"/>
          <p:cNvSpPr>
            <a:spLocks noGrp="1"/>
          </p:cNvSpPr>
          <p:nvPr>
            <p:ph type="title"/>
          </p:nvPr>
        </p:nvSpPr>
        <p:spPr>
          <a:xfrm>
            <a:off x="2226466" y="1028700"/>
            <a:ext cx="15028070" cy="2628898"/>
          </a:xfrm>
          <a:prstGeom prst="rect">
            <a:avLst/>
          </a:prstGeom>
          <a:effectLst/>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2226465"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14598985" y="8824912"/>
            <a:ext cx="1714500" cy="547688"/>
          </a:xfrm>
          <a:prstGeom prst="rect">
            <a:avLst/>
          </a:prstGeom>
        </p:spPr>
        <p:txBody>
          <a:bodyPr vert="horz" lIns="91440" tIns="45720" rIns="91440" bIns="45720" rtlCol="0" anchor="ctr"/>
          <a:lstStyle>
            <a:defPPr>
              <a:defRPr lang="en-US"/>
            </a:defPPr>
            <a:lvl1pPr marL="0" algn="r" defTabSz="685800" rtl="0" eaLnBrk="1" latinLnBrk="0" hangingPunct="1">
              <a:defRPr sz="1500" b="0" i="0" kern="1200">
                <a:solidFill>
                  <a:schemeClr val="tx1"/>
                </a:solidFill>
                <a:effectLst/>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fld id="{F1161D82-6554-426F-93BC-7F44C5AFE03F}" type="datetimeFigureOut">
              <a:rPr lang="en-IN" smtClean="0"/>
              <a:t>19-10-2023</a:t>
            </a:fld>
            <a:endParaRPr lang="en-IN"/>
          </a:p>
        </p:txBody>
      </p:sp>
      <p:sp>
        <p:nvSpPr>
          <p:cNvPr id="5" name="Footer Placeholder 4"/>
          <p:cNvSpPr>
            <a:spLocks noGrp="1"/>
          </p:cNvSpPr>
          <p:nvPr>
            <p:ph type="ftr" sz="quarter" idx="3"/>
          </p:nvPr>
        </p:nvSpPr>
        <p:spPr>
          <a:xfrm>
            <a:off x="3858419" y="8824912"/>
            <a:ext cx="10626265" cy="547688"/>
          </a:xfrm>
          <a:prstGeom prst="rect">
            <a:avLst/>
          </a:prstGeom>
        </p:spPr>
        <p:txBody>
          <a:bodyPr vert="horz" lIns="91440" tIns="45720" rIns="91440" bIns="45720" rtlCol="0" anchor="ctr"/>
          <a:lstStyle>
            <a:defPPr>
              <a:defRPr lang="en-US"/>
            </a:defPPr>
            <a:lvl1pPr marL="0" algn="l" defTabSz="685800" rtl="0" eaLnBrk="1" latinLnBrk="0" hangingPunct="1">
              <a:defRPr sz="1500" b="0" i="0" kern="1200">
                <a:solidFill>
                  <a:schemeClr val="tx1"/>
                </a:solidFill>
                <a:effectLst/>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16427785" y="8824912"/>
            <a:ext cx="826751" cy="547688"/>
          </a:xfrm>
          <a:prstGeom prst="rect">
            <a:avLst/>
          </a:prstGeom>
        </p:spPr>
        <p:txBody>
          <a:bodyPr vert="horz" lIns="91440" tIns="45720" rIns="91440" bIns="45720" rtlCol="0" anchor="ctr"/>
          <a:lstStyle>
            <a:defPPr>
              <a:defRPr lang="en-US"/>
            </a:defPPr>
            <a:lvl1pPr marL="0" algn="r" defTabSz="685800" rtl="0" eaLnBrk="1" latinLnBrk="0" hangingPunct="1">
              <a:defRPr sz="1500" b="0" i="0" kern="1200">
                <a:solidFill>
                  <a:schemeClr val="tx1"/>
                </a:solidFill>
                <a:effectLst/>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a:lstStyle>
          <a:p>
            <a:fld id="{AC14D312-7DF6-4FA9-B910-95FBBE598E13}" type="slidenum">
              <a:rPr lang="en-IN" smtClean="0"/>
              <a:t>‹#›</a:t>
            </a:fld>
            <a:endParaRPr lang="en-IN"/>
          </a:p>
        </p:txBody>
      </p:sp>
    </p:spTree>
    <p:extLst>
      <p:ext uri="{BB962C8B-B14F-4D97-AF65-F5344CB8AC3E}">
        <p14:creationId xmlns:p14="http://schemas.microsoft.com/office/powerpoint/2010/main" val="302313737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ransition/>
  <p:timing/>
  <p:txStyles>
    <p:titleStyle>
      <a:lvl1pPr algn="ctr" defTabSz="6858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notesSlide" Target="../notesSlides/notesSlide1.xml"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 Id="rId7" Type="http://schemas.openxmlformats.org/officeDocument/2006/relationships/image" Target="../media/image6.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rgbClr val="18072B"/>
        </a:solidFill>
      </p:bgPr>
    </p:bg>
    <p:spTree>
      <p:nvGrpSpPr>
        <p:cNvPr id="83" name="Shape 83"/>
        <p:cNvGrpSpPr/>
        <p:nvPr/>
      </p:nvGrpSpPr>
      <p:grpSpPr>
        <a:xfrm>
          <a:off x="0" y="0"/>
          <a:ext cx="0" cy="0"/>
        </a:xfrm>
      </p:grpSpPr>
      <p:sp>
        <p:nvSpPr>
          <p:cNvPr id="84" name="Google Shape;84;p13"/>
          <p:cNvSpPr txBox="1"/>
          <p:nvPr/>
        </p:nvSpPr>
        <p:spPr>
          <a:xfrm>
            <a:off x="1141131" y="5582885"/>
            <a:ext cx="9016500" cy="2501400"/>
          </a:xfrm>
          <a:prstGeom prst="rect">
            <a:avLst/>
          </a:prstGeom>
          <a:noFill/>
          <a:ln>
            <a:noFill/>
          </a:ln>
        </p:spPr>
        <p:txBody>
          <a:bodyPr spcFirstLastPara="1" wrap="square" lIns="0" tIns="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10000"/>
              </a:lnSpc>
              <a:spcBef>
                <a:spcPct val="0"/>
              </a:spcBef>
              <a:spcAft>
                <a:spcPct val="0"/>
              </a:spcAft>
              <a:buNone/>
            </a:pPr>
            <a:r>
              <a:rPr lang="en-US" sz="2500" b="0" i="0" u="none" strike="noStrike" cap="none">
                <a:solidFill>
                  <a:srgbClr val="FFFFFF"/>
                </a:solidFill>
                <a:latin typeface="Arial"/>
                <a:ea typeface="Arial"/>
                <a:cs typeface="Arial"/>
                <a:sym typeface="Arial"/>
              </a:rPr>
              <a:t>By: </a:t>
            </a:r>
            <a:endParaRPr/>
          </a:p>
          <a:p>
            <a:pPr marL="0" marR="0" lvl="0" indent="0" algn="l" rtl="0">
              <a:lnSpc>
                <a:spcPct val="110000"/>
              </a:lnSpc>
              <a:spcBef>
                <a:spcPct val="0"/>
              </a:spcBef>
              <a:spcAft>
                <a:spcPct val="0"/>
              </a:spcAft>
              <a:buNone/>
            </a:pPr>
            <a:r>
              <a:rPr lang="en-US" sz="2500">
                <a:solidFill>
                  <a:srgbClr val="FFFFFF"/>
                </a:solidFill>
              </a:rPr>
              <a:t>Mr</a:t>
            </a:r>
            <a:r>
              <a:rPr lang="en-US" sz="2500" b="0" i="0" u="none" strike="noStrike" cap="none">
                <a:solidFill>
                  <a:srgbClr val="FFFFFF"/>
                </a:solidFill>
                <a:latin typeface="Arial"/>
                <a:ea typeface="Arial"/>
                <a:cs typeface="Arial"/>
                <a:sym typeface="Arial"/>
              </a:rPr>
              <a:t>. </a:t>
            </a:r>
            <a:r>
              <a:rPr lang="en-US" sz="2500">
                <a:solidFill>
                  <a:srgbClr val="FFFFFF"/>
                </a:solidFill>
              </a:rPr>
              <a:t>Aditya Bhanudas Biradar</a:t>
            </a:r>
            <a:endParaRPr/>
          </a:p>
          <a:p>
            <a:pPr marL="0" marR="0" lvl="0" indent="0" algn="l" rtl="0">
              <a:lnSpc>
                <a:spcPct val="110000"/>
              </a:lnSpc>
              <a:spcBef>
                <a:spcPct val="0"/>
              </a:spcBef>
              <a:spcAft>
                <a:spcPct val="0"/>
              </a:spcAft>
              <a:buNone/>
            </a:pPr>
            <a:r>
              <a:rPr lang="en-US" sz="2500">
                <a:solidFill>
                  <a:srgbClr val="FFFFFF"/>
                </a:solidFill>
              </a:rPr>
              <a:t>TE/04</a:t>
            </a:r>
            <a:r>
              <a:rPr lang="en-US" sz="2500" b="0" i="0" u="none" strike="noStrike" cap="none">
                <a:solidFill>
                  <a:srgbClr val="FFFFFF"/>
                </a:solidFill>
                <a:latin typeface="Arial"/>
                <a:ea typeface="Arial"/>
                <a:cs typeface="Arial"/>
                <a:sym typeface="Arial"/>
              </a:rPr>
              <a:t>,</a:t>
            </a:r>
            <a:endParaRPr/>
          </a:p>
          <a:p>
            <a:pPr marL="0" marR="0" lvl="0" indent="0" algn="l" rtl="0">
              <a:lnSpc>
                <a:spcPct val="110000"/>
              </a:lnSpc>
              <a:spcBef>
                <a:spcPct val="0"/>
              </a:spcBef>
              <a:spcAft>
                <a:spcPct val="0"/>
              </a:spcAft>
              <a:buNone/>
            </a:pPr>
            <a:r>
              <a:rPr lang="en-US" sz="2500" b="0" i="0" u="none" strike="noStrike" cap="none">
                <a:solidFill>
                  <a:srgbClr val="FFFFFF"/>
                </a:solidFill>
                <a:latin typeface="Arial"/>
                <a:ea typeface="Arial"/>
                <a:cs typeface="Arial"/>
                <a:sym typeface="Arial"/>
              </a:rPr>
              <a:t>Department of Artificial Intelligence and </a:t>
            </a:r>
            <a:r>
              <a:rPr lang="en-US" sz="2500">
                <a:solidFill>
                  <a:srgbClr val="FFFFFF"/>
                </a:solidFill>
              </a:rPr>
              <a:t>D</a:t>
            </a:r>
            <a:r>
              <a:rPr lang="en-US" sz="2500" b="0" i="0" u="none" strike="noStrike" cap="none">
                <a:solidFill>
                  <a:srgbClr val="FFFFFF"/>
                </a:solidFill>
                <a:latin typeface="Arial"/>
                <a:ea typeface="Arial"/>
                <a:cs typeface="Arial"/>
                <a:sym typeface="Arial"/>
              </a:rPr>
              <a:t>ata Science</a:t>
            </a:r>
            <a:endParaRPr/>
          </a:p>
          <a:p>
            <a:pPr marL="0" marR="0" lvl="0" indent="0" algn="l" rtl="0">
              <a:lnSpc>
                <a:spcPct val="110000"/>
              </a:lnSpc>
              <a:spcBef>
                <a:spcPct val="0"/>
              </a:spcBef>
              <a:spcAft>
                <a:spcPct val="0"/>
              </a:spcAft>
              <a:buNone/>
            </a:pPr>
            <a:r>
              <a:rPr lang="en-US" sz="2500" b="0" i="0" u="none" strike="noStrike" cap="none">
                <a:solidFill>
                  <a:srgbClr val="FFFFFF"/>
                </a:solidFill>
                <a:latin typeface="Arial"/>
                <a:ea typeface="Arial"/>
                <a:cs typeface="Arial"/>
                <a:sym typeface="Arial"/>
              </a:rPr>
              <a:t>Vidyavardhini’s College of Engineering and Technology</a:t>
            </a:r>
            <a:endParaRPr/>
          </a:p>
          <a:p>
            <a:pPr marL="0" marR="0" lvl="0" indent="0" algn="l" rtl="0">
              <a:lnSpc>
                <a:spcPct val="110000"/>
              </a:lnSpc>
              <a:spcBef>
                <a:spcPct val="0"/>
              </a:spcBef>
              <a:spcAft>
                <a:spcPct val="0"/>
              </a:spcAft>
              <a:buNone/>
            </a:pPr>
            <a:endParaRPr sz="2500" b="0" i="0" u="none" strike="noStrike" cap="none">
              <a:solidFill>
                <a:srgbClr val="FFFFFF"/>
              </a:solidFill>
              <a:latin typeface="Arial"/>
              <a:ea typeface="Arial"/>
              <a:cs typeface="Arial"/>
              <a:sym typeface="Arial"/>
            </a:endParaRPr>
          </a:p>
        </p:txBody>
      </p:sp>
      <p:sp>
        <p:nvSpPr>
          <p:cNvPr id="85" name="Google Shape;85;p13"/>
          <p:cNvSpPr/>
          <p:nvPr/>
        </p:nvSpPr>
        <p:spPr>
          <a:xfrm>
            <a:off x="-592645" y="4993810"/>
            <a:ext cx="12832964" cy="303325"/>
          </a:xfrm>
          <a:custGeom>
            <a:rect l="l" t="t" r="r" b="b"/>
            <a:pathLst>
              <a:path w="12832964" h="303325" extrusionOk="0">
                <a:moveTo>
                  <a:pt x="0" y="0"/>
                </a:moveTo>
                <a:lnTo>
                  <a:pt x="12832963" y="0"/>
                </a:lnTo>
                <a:lnTo>
                  <a:pt x="12832963" y="303325"/>
                </a:lnTo>
                <a:lnTo>
                  <a:pt x="0" y="303325"/>
                </a:lnTo>
                <a:lnTo>
                  <a:pt x="0" y="0"/>
                </a:lnTo>
                <a:close/>
              </a:path>
            </a:pathLst>
          </a:custGeom>
          <a:blipFill rotWithShape="1">
            <a:blip r:embed="rId3">
              <a:alphaModFix/>
            </a:blip>
            <a:stretch>
              <a:fillRect/>
            </a:stretch>
          </a:blip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p:txBody>
      </p:sp>
      <p:sp>
        <p:nvSpPr>
          <p:cNvPr id="86" name="Google Shape;86;p13"/>
          <p:cNvSpPr txBox="1"/>
          <p:nvPr/>
        </p:nvSpPr>
        <p:spPr>
          <a:xfrm>
            <a:off x="1406475" y="4042425"/>
            <a:ext cx="12846000" cy="806100"/>
          </a:xfrm>
          <a:prstGeom prst="rect">
            <a:avLst/>
          </a:prstGeom>
          <a:noFill/>
          <a:ln>
            <a:noFill/>
          </a:ln>
        </p:spPr>
        <p:txBody>
          <a:bodyPr spcFirstLastPara="1" wrap="square" lIns="0" tIns="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8000"/>
              </a:lnSpc>
              <a:spcBef>
                <a:spcPct val="0"/>
              </a:spcBef>
              <a:spcAft>
                <a:spcPct val="0"/>
              </a:spcAft>
              <a:buNone/>
            </a:pPr>
            <a:r>
              <a:rPr lang="en-US" sz="5237" b="1">
                <a:solidFill>
                  <a:srgbClr val="FFFFFF"/>
                </a:solidFill>
                <a:latin typeface="Poppins Black"/>
                <a:ea typeface="Poppins Black"/>
                <a:cs typeface="Poppins Black"/>
                <a:sym typeface="Poppins Black"/>
              </a:rPr>
              <a:t>BASICS OF JAVASCRIPT</a:t>
            </a:r>
            <a:endParaRPr/>
          </a:p>
        </p:txBody>
      </p:sp>
      <p:sp>
        <p:nvSpPr>
          <p:cNvPr id="87" name="Google Shape;87;p13"/>
          <p:cNvSpPr/>
          <p:nvPr/>
        </p:nvSpPr>
        <p:spPr>
          <a:xfrm>
            <a:off x="-592645" y="8780222"/>
            <a:ext cx="12832964" cy="303325"/>
          </a:xfrm>
          <a:custGeom>
            <a:rect l="l" t="t" r="r" b="b"/>
            <a:pathLst>
              <a:path w="12832964" h="303325" extrusionOk="0">
                <a:moveTo>
                  <a:pt x="0" y="0"/>
                </a:moveTo>
                <a:lnTo>
                  <a:pt x="12832963" y="0"/>
                </a:lnTo>
                <a:lnTo>
                  <a:pt x="12832963" y="303325"/>
                </a:lnTo>
                <a:lnTo>
                  <a:pt x="0" y="303325"/>
                </a:lnTo>
                <a:lnTo>
                  <a:pt x="0" y="0"/>
                </a:lnTo>
                <a:close/>
              </a:path>
            </a:pathLst>
          </a:custGeom>
          <a:blipFill rotWithShape="1">
            <a:blip r:embed="rId3">
              <a:alphaModFix/>
            </a:blip>
            <a:stretch>
              <a:fillRect/>
            </a:stretch>
          </a:blip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p:txBody>
      </p:sp>
      <p:sp>
        <p:nvSpPr>
          <p:cNvPr id="88" name="Google Shape;88;p13"/>
          <p:cNvSpPr/>
          <p:nvPr/>
        </p:nvSpPr>
        <p:spPr>
          <a:xfrm>
            <a:off x="-2236312" y="0"/>
            <a:ext cx="23252612" cy="3064959"/>
          </a:xfrm>
          <a:custGeom>
            <a:rect l="l" t="t" r="r" b="b"/>
            <a:pathLst>
              <a:path w="23252612" h="3064959" extrusionOk="0">
                <a:moveTo>
                  <a:pt x="0" y="0"/>
                </a:moveTo>
                <a:lnTo>
                  <a:pt x="23252612" y="0"/>
                </a:lnTo>
                <a:lnTo>
                  <a:pt x="23252612" y="3064959"/>
                </a:lnTo>
                <a:lnTo>
                  <a:pt x="0" y="3064959"/>
                </a:lnTo>
                <a:lnTo>
                  <a:pt x="0" y="0"/>
                </a:lnTo>
                <a:close/>
              </a:path>
            </a:pathLst>
          </a:custGeom>
          <a:blipFill rotWithShape="1">
            <a:blip r:embed="rId4">
              <a:alphaModFix/>
            </a:blip>
            <a:stretch>
              <a:fillRect t="-135645" b="-507738"/>
            </a:stretch>
          </a:blip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p:txBody>
      </p:sp>
      <p:sp>
        <p:nvSpPr>
          <p:cNvPr id="89" name="Google Shape;89;p13"/>
          <p:cNvSpPr/>
          <p:nvPr/>
        </p:nvSpPr>
        <p:spPr>
          <a:xfrm>
            <a:off x="1328946" y="676632"/>
            <a:ext cx="1709066" cy="1711696"/>
          </a:xfrm>
          <a:custGeom>
            <a:rect l="l" t="t" r="r" b="b"/>
            <a:pathLst>
              <a:path w="1709064" h="1711696" extrusionOk="0">
                <a:moveTo>
                  <a:pt x="0" y="0"/>
                </a:moveTo>
                <a:lnTo>
                  <a:pt x="1709066" y="0"/>
                </a:lnTo>
                <a:lnTo>
                  <a:pt x="1709066" y="1711695"/>
                </a:lnTo>
                <a:lnTo>
                  <a:pt x="0" y="1711695"/>
                </a:lnTo>
                <a:lnTo>
                  <a:pt x="0" y="0"/>
                </a:lnTo>
                <a:close/>
              </a:path>
            </a:pathLst>
          </a:custGeom>
          <a:blipFill rotWithShape="1">
            <a:blip r:embed="rId5">
              <a:alphaModFix/>
            </a:blip>
            <a:stretch>
              <a:fillRect/>
            </a:stretch>
          </a:blip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p:txBody>
      </p:sp>
      <p:sp>
        <p:nvSpPr>
          <p:cNvPr id="90" name="Google Shape;90;p13"/>
          <p:cNvSpPr txBox="1"/>
          <p:nvPr/>
        </p:nvSpPr>
        <p:spPr>
          <a:xfrm>
            <a:off x="3296852" y="802229"/>
            <a:ext cx="12186284" cy="1384301"/>
          </a:xfrm>
          <a:prstGeom prst="rect">
            <a:avLst/>
          </a:prstGeom>
          <a:noFill/>
          <a:ln>
            <a:noFill/>
          </a:ln>
        </p:spPr>
        <p:txBody>
          <a:bodyPr spcFirstLastPara="1" wrap="square" lIns="0" tIns="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0"/>
              </a:lnSpc>
              <a:spcBef>
                <a:spcPct val="0"/>
              </a:spcBef>
              <a:spcAft>
                <a:spcPct val="0"/>
              </a:spcAft>
              <a:buNone/>
            </a:pPr>
            <a:r>
              <a:rPr lang="en-US" sz="3999" b="1" i="0" u="none" strike="noStrike" cap="none">
                <a:solidFill>
                  <a:srgbClr val="000000"/>
                </a:solidFill>
                <a:latin typeface="Assistant"/>
                <a:ea typeface="Assistant"/>
                <a:cs typeface="Assistant"/>
                <a:sym typeface="Assistant"/>
              </a:rPr>
              <a:t>Vidyavardhini’s College of Engineering &amp;  Technology</a:t>
            </a:r>
            <a:endParaRPr/>
          </a:p>
          <a:p>
            <a:pPr marL="0" marR="0" lvl="0" indent="0" algn="ctr" rtl="0">
              <a:lnSpc>
                <a:spcPct val="140010"/>
              </a:lnSpc>
              <a:spcBef>
                <a:spcPct val="0"/>
              </a:spcBef>
              <a:spcAft>
                <a:spcPct val="0"/>
              </a:spcAft>
              <a:buNone/>
            </a:pPr>
            <a:r>
              <a:rPr lang="en-US" sz="3999" b="1" i="0" u="none" strike="noStrike" cap="none">
                <a:solidFill>
                  <a:srgbClr val="000000"/>
                </a:solidFill>
                <a:latin typeface="Assistant"/>
                <a:ea typeface="Assistant"/>
                <a:cs typeface="Assistant"/>
                <a:sym typeface="Assistant"/>
              </a:rPr>
              <a:t>Department of Artificial Intelligence &amp; Data Science</a:t>
            </a:r>
            <a:endParaRPr/>
          </a:p>
        </p:txBody>
      </p:sp>
      <p:sp>
        <p:nvSpPr>
          <p:cNvPr id="91" name="Google Shape;91;p13"/>
          <p:cNvSpPr/>
          <p:nvPr/>
        </p:nvSpPr>
        <p:spPr>
          <a:xfrm>
            <a:off x="11835378" y="-676650"/>
            <a:ext cx="8825739" cy="10963650"/>
          </a:xfrm>
          <a:custGeom>
            <a:rect l="l" t="t" r="r" b="b"/>
            <a:pathLst>
              <a:path w="8825739" h="10963650" extrusionOk="0">
                <a:moveTo>
                  <a:pt x="0" y="0"/>
                </a:moveTo>
                <a:lnTo>
                  <a:pt x="8825738" y="0"/>
                </a:lnTo>
                <a:lnTo>
                  <a:pt x="8825738" y="10963650"/>
                </a:lnTo>
                <a:lnTo>
                  <a:pt x="0" y="10963650"/>
                </a:lnTo>
                <a:lnTo>
                  <a:pt x="0" y="0"/>
                </a:lnTo>
                <a:close/>
              </a:path>
            </a:pathLst>
          </a:custGeom>
          <a:blipFill rotWithShape="1">
            <a:blip r:embed="rId6">
              <a:alphaModFix/>
            </a:blip>
            <a:stretch>
              <a:fillRect/>
            </a:stretch>
          </a:blip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p:txBody>
      </p:sp>
      <p:grpSp>
        <p:nvGrpSpPr>
          <p:cNvPr id="92" name="Google Shape;92;p13"/>
          <p:cNvGrpSpPr/>
          <p:nvPr/>
        </p:nvGrpSpPr>
        <p:grpSpPr>
          <a:xfrm>
            <a:off x="13263380" y="5444542"/>
            <a:ext cx="4246749" cy="4053361"/>
            <a:chOff x="-366471" y="-11891"/>
            <a:chExt cx="15572970" cy="14863811"/>
          </a:xfrm>
        </p:grpSpPr>
        <p:sp>
          <p:nvSpPr>
            <p:cNvPr id="93" name="Google Shape;93;p13"/>
            <p:cNvSpPr/>
            <p:nvPr/>
          </p:nvSpPr>
          <p:spPr>
            <a:xfrm>
              <a:off x="-366471" y="-11891"/>
              <a:ext cx="15572970" cy="14863811"/>
            </a:xfrm>
            <a:custGeom>
              <a:rect l="l" t="t" r="r" b="b"/>
              <a:pathLst>
                <a:path w="15572970" h="14863810" extrusionOk="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a:gsLst>
                <a:gs pos="0">
                  <a:srgbClr val="048AFF"/>
                </a:gs>
                <a:gs pos="100000">
                  <a:srgbClr val="B100E8"/>
                </a:gs>
              </a:gsLst>
              <a:lin ang="2100000" scaled="0"/>
            </a:gra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94" name="Google Shape;94;p13"/>
            <p:cNvSpPr/>
            <p:nvPr/>
          </p:nvSpPr>
          <p:spPr>
            <a:xfrm>
              <a:off x="-156193" y="188812"/>
              <a:ext cx="15152415" cy="14462406"/>
            </a:xfrm>
            <a:custGeom>
              <a:rect l="l" t="t" r="r" b="b"/>
              <a:pathLst>
                <a:path w="15152414" h="14462405" extrusionOk="0">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2B1511"/>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grpSp>
      <p:pic>
        <p:nvPicPr>
          <p:cNvPr id="95" name="Google Shape;95;p13"/>
          <p:cNvPicPr preferRelativeResize="0"/>
          <p:nvPr/>
        </p:nvPicPr>
        <p:blipFill>
          <a:blip r:embed="rId7">
            <a:alphaModFix/>
          </a:blip>
          <a:srcRect b="19361"/>
          <a:stretch>
            <a:fillRect/>
          </a:stretch>
        </p:blipFill>
        <p:spPr>
          <a:xfrm>
            <a:off x="13425350" y="5484325"/>
            <a:ext cx="3922800" cy="3973800"/>
          </a:xfrm>
          <a:prstGeom prst="ellipse">
            <a:avLst/>
          </a:prstGeom>
          <a:noFill/>
          <a:ln>
            <a:noFill/>
          </a:ln>
        </p:spPr>
      </p:pic>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C11CB57-AE9B-0595-99C8-34017AB7EA16}"/>
              </a:ext>
            </a:extLst>
          </p:cNvPr>
          <p:cNvSpPr>
            <a:spLocks noGrp="1"/>
          </p:cNvSpPr>
          <p:nvPr>
            <p:ph type="title"/>
          </p:nvPr>
        </p:nvSpPr>
        <p:spPr/>
        <p:txBody>
          <a:bodyPr/>
          <a:lstStyle/>
          <a:p>
            <a:r>
              <a:rPr lang="en-IN"/>
              <a:t>What is Javascipt ?</a:t>
            </a:r>
          </a:p>
        </p:txBody>
      </p:sp>
      <p:sp>
        <p:nvSpPr>
          <p:cNvPr id="3" name="Content Placeholder 2">
            <a:extLst>
              <a:ext uri="{FF2B5EF4-FFF2-40B4-BE49-F238E27FC236}">
                <a16:creationId xmlns:a16="http://schemas.microsoft.com/office/drawing/2014/main" id="{2E518F0F-43AD-8413-1950-CD3EBC15B640}"/>
              </a:ext>
            </a:extLst>
          </p:cNvPr>
          <p:cNvSpPr>
            <a:spLocks noGrp="1"/>
          </p:cNvSpPr>
          <p:nvPr>
            <p:ph idx="1"/>
          </p:nvPr>
        </p:nvSpPr>
        <p:spPr>
          <a:xfrm>
            <a:off x="2226465" y="3378200"/>
            <a:ext cx="15028070" cy="5308600"/>
          </a:xfrm>
        </p:spPr>
        <p:txBody>
          <a:bodyPr/>
          <a:lstStyle/>
          <a:p>
            <a:r>
              <a:rPr lang="en-US"/>
              <a:t>JavaScript is a versatile scripting language primarily used for creating interactive and dynamic content on websites.</a:t>
            </a:r>
          </a:p>
          <a:p>
            <a:r>
              <a:rPr lang="en-US" b="0" i="0">
                <a:effectLst/>
                <a:latin typeface="Söhne"/>
              </a:rPr>
              <a:t>It operates on the </a:t>
            </a:r>
            <a:r>
              <a:rPr lang="en-US" b="1" i="0">
                <a:effectLst/>
                <a:latin typeface="Söhne"/>
              </a:rPr>
              <a:t>client side</a:t>
            </a:r>
            <a:r>
              <a:rPr lang="en-US" b="0" i="0">
                <a:effectLst/>
                <a:latin typeface="Söhne"/>
              </a:rPr>
              <a:t>, meaning it runs in a user's web browser, enabling real-time interactions without reloading the entire webpage.</a:t>
            </a:r>
            <a:endParaRPr lang="en-IN"/>
          </a:p>
        </p:txBody>
      </p:sp>
    </p:spTree>
    <p:extLst>
      <p:ext uri="{BB962C8B-B14F-4D97-AF65-F5344CB8AC3E}">
        <p14:creationId xmlns:p14="http://schemas.microsoft.com/office/powerpoint/2010/main" val="37204483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07D7A031-9F41-36BC-1D71-7927CCB5E99E}"/>
              </a:ext>
            </a:extLst>
          </p:cNvPr>
          <p:cNvSpPr>
            <a:spLocks noGrp="1"/>
          </p:cNvSpPr>
          <p:nvPr>
            <p:ph type="title"/>
          </p:nvPr>
        </p:nvSpPr>
        <p:spPr/>
        <p:txBody>
          <a:bodyPr/>
          <a:lstStyle/>
          <a:p>
            <a:r>
              <a:rPr lang="en-IN"/>
              <a:t>Why should we use Javascript?</a:t>
            </a:r>
          </a:p>
        </p:txBody>
      </p:sp>
      <p:sp>
        <p:nvSpPr>
          <p:cNvPr id="3" name="Content Placeholder 2">
            <a:extLst>
              <a:ext uri="{FF2B5EF4-FFF2-40B4-BE49-F238E27FC236}">
                <a16:creationId xmlns:a16="http://schemas.microsoft.com/office/drawing/2014/main" id="{32EE3DEF-13F9-02FD-D247-29DFF50BE4A8}"/>
              </a:ext>
            </a:extLst>
          </p:cNvPr>
          <p:cNvSpPr>
            <a:spLocks noGrp="1"/>
          </p:cNvSpPr>
          <p:nvPr>
            <p:ph idx="1"/>
          </p:nvPr>
        </p:nvSpPr>
        <p:spPr>
          <a:xfrm>
            <a:off x="2226465" y="4102100"/>
            <a:ext cx="15028070" cy="5461000"/>
          </a:xfrm>
        </p:spPr>
        <p:txBody>
          <a:bodyPr/>
          <a:lstStyle/>
          <a:p>
            <a:r>
              <a:rPr lang="en-IN"/>
              <a:t>Enhanced user interface</a:t>
            </a:r>
          </a:p>
          <a:p>
            <a:r>
              <a:rPr lang="en-IN"/>
              <a:t>Versatility</a:t>
            </a:r>
          </a:p>
          <a:p>
            <a:r>
              <a:rPr lang="en-IN"/>
              <a:t>Compatibility</a:t>
            </a:r>
          </a:p>
          <a:p>
            <a:r>
              <a:rPr lang="en-IN"/>
              <a:t>Wide community support</a:t>
            </a:r>
          </a:p>
          <a:p>
            <a:pPr marL="0" indent="0">
              <a:buNone/>
            </a:pPr>
            <a:endParaRPr lang="en-IN"/>
          </a:p>
          <a:p>
            <a:endParaRPr lang="en-IN"/>
          </a:p>
        </p:txBody>
      </p:sp>
    </p:spTree>
    <p:extLst>
      <p:ext uri="{BB962C8B-B14F-4D97-AF65-F5344CB8AC3E}">
        <p14:creationId xmlns:p14="http://schemas.microsoft.com/office/powerpoint/2010/main" val="1829067202"/>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B23E058-C809-FA5B-583B-979C4F936DDD}"/>
              </a:ext>
            </a:extLst>
          </p:cNvPr>
          <p:cNvSpPr>
            <a:spLocks noGrp="1"/>
          </p:cNvSpPr>
          <p:nvPr>
            <p:ph type="title"/>
          </p:nvPr>
        </p:nvSpPr>
        <p:spPr/>
        <p:txBody>
          <a:bodyPr/>
          <a:lstStyle/>
          <a:p>
            <a:r>
              <a:rPr lang="en-IN"/>
              <a:t>Let’s get started with basic javascript.</a:t>
            </a:r>
          </a:p>
        </p:txBody>
      </p:sp>
      <p:sp>
        <p:nvSpPr>
          <p:cNvPr id="3" name="Content Placeholder 2">
            <a:extLst>
              <a:ext uri="{FF2B5EF4-FFF2-40B4-BE49-F238E27FC236}">
                <a16:creationId xmlns:a16="http://schemas.microsoft.com/office/drawing/2014/main" id="{9AEB3053-FD75-7879-2E99-DAB5ED9EA4CE}"/>
              </a:ext>
            </a:extLst>
          </p:cNvPr>
          <p:cNvSpPr>
            <a:spLocks noGrp="1"/>
          </p:cNvSpPr>
          <p:nvPr>
            <p:ph idx="1"/>
          </p:nvPr>
        </p:nvSpPr>
        <p:spPr>
          <a:xfrm>
            <a:off x="2226465" y="4000499"/>
            <a:ext cx="15028070" cy="5168901"/>
          </a:xfrm>
        </p:spPr>
        <p:txBody>
          <a:bodyPr/>
          <a:lstStyle/>
          <a:p>
            <a:r>
              <a:rPr lang="en-IN"/>
              <a:t>Conditionals</a:t>
            </a:r>
          </a:p>
          <a:p>
            <a:r>
              <a:rPr lang="en-IN"/>
              <a:t>Loops </a:t>
            </a:r>
          </a:p>
          <a:p>
            <a:r>
              <a:rPr lang="en-IN"/>
              <a:t>Functions</a:t>
            </a:r>
          </a:p>
          <a:p>
            <a:endParaRPr lang="en-IN"/>
          </a:p>
        </p:txBody>
      </p:sp>
    </p:spTree>
    <p:extLst>
      <p:ext uri="{BB962C8B-B14F-4D97-AF65-F5344CB8AC3E}">
        <p14:creationId xmlns:p14="http://schemas.microsoft.com/office/powerpoint/2010/main" val="3605435985"/>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1BA94A2-E078-3C23-85E1-A4C06A357174}"/>
              </a:ext>
            </a:extLst>
          </p:cNvPr>
          <p:cNvSpPr>
            <a:spLocks noGrp="1"/>
          </p:cNvSpPr>
          <p:nvPr>
            <p:ph type="title"/>
          </p:nvPr>
        </p:nvSpPr>
        <p:spPr>
          <a:xfrm>
            <a:off x="2226463" y="1028700"/>
            <a:ext cx="15028070" cy="1117601"/>
          </a:xfrm>
        </p:spPr>
        <p:txBody>
          <a:bodyPr>
            <a:normAutofit/>
          </a:bodyPr>
          <a:lstStyle/>
          <a:p>
            <a:r>
              <a:rPr lang="en-IN"/>
              <a:t>Conditionals</a:t>
            </a:r>
          </a:p>
        </p:txBody>
      </p:sp>
      <p:sp>
        <p:nvSpPr>
          <p:cNvPr id="3" name="Content Placeholder 2">
            <a:extLst>
              <a:ext uri="{FF2B5EF4-FFF2-40B4-BE49-F238E27FC236}">
                <a16:creationId xmlns:a16="http://schemas.microsoft.com/office/drawing/2014/main" id="{E6C234F7-DF5C-4C3D-D6D8-88C50D82F122}"/>
              </a:ext>
            </a:extLst>
          </p:cNvPr>
          <p:cNvSpPr>
            <a:spLocks noGrp="1"/>
          </p:cNvSpPr>
          <p:nvPr>
            <p:ph idx="1"/>
          </p:nvPr>
        </p:nvSpPr>
        <p:spPr>
          <a:xfrm>
            <a:off x="2226465" y="3060700"/>
            <a:ext cx="15028070" cy="6540500"/>
          </a:xfrm>
        </p:spPr>
        <p:txBody>
          <a:bodyPr>
            <a:normAutofit/>
          </a:bodyPr>
          <a:lstStyle/>
          <a:p>
            <a:pPr marL="3352" marR="145314" indent="0" rtl="0">
              <a:spcBef>
                <a:spcPts val="2462"/>
              </a:spcBef>
              <a:spcAft>
                <a:spcPct val="0"/>
              </a:spcAft>
              <a:buNone/>
            </a:pPr>
            <a:r>
              <a:rPr lang="en-US" sz="2700" b="0" i="0" u="none" strike="noStrike">
                <a:solidFill>
                  <a:srgbClr val="000000"/>
                </a:solidFill>
                <a:effectLst/>
                <a:latin typeface="Arial" pitchFamily="34" charset="0"/>
              </a:rPr>
              <a:t>Imagine you're deciding what to wear: if it's sunny, you grab your shades; if it's rainy, you snag your umbrella. Conditionals in JavaScript work the same way. They help your code make choices based on certain conditions, just like you choose your outfit based on the weather. So, your code can adapt and react just like you do. </a:t>
            </a:r>
            <a:endParaRPr lang="en-US" b="0">
              <a:effectLst/>
            </a:endParaRPr>
          </a:p>
          <a:p>
            <a:pPr marL="0" indent="0" rtl="0">
              <a:spcBef>
                <a:spcPts val="160"/>
              </a:spcBef>
              <a:spcAft>
                <a:spcPct val="0"/>
              </a:spcAft>
              <a:buNone/>
            </a:pPr>
            <a:r>
              <a:rPr lang="en-US" sz="2700" b="0" i="0" u="none" strike="noStrike" err="1">
                <a:solidFill>
                  <a:srgbClr val="000000"/>
                </a:solidFill>
                <a:effectLst/>
                <a:latin typeface="Arial" pitchFamily="34" charset="0"/>
              </a:rPr>
              <a:t>Eg: </a:t>
            </a:r>
            <a:endParaRPr lang="en-US" b="0">
              <a:effectLst/>
            </a:endParaRPr>
          </a:p>
          <a:p>
            <a:pPr marL="0" indent="0" rtl="0">
              <a:spcBef>
                <a:spcPts val="267"/>
              </a:spcBef>
              <a:spcAft>
                <a:spcPct val="0"/>
              </a:spcAft>
              <a:buNone/>
            </a:pPr>
            <a:r>
              <a:rPr lang="en-US" sz="2700" b="0" i="0" u="none" strike="noStrike">
                <a:solidFill>
                  <a:srgbClr val="000000"/>
                </a:solidFill>
                <a:effectLst/>
                <a:latin typeface="Arial" pitchFamily="34" charset="0"/>
              </a:rPr>
              <a:t>let weather = "sunny"; </a:t>
            </a:r>
            <a:endParaRPr lang="en-US" b="0">
              <a:effectLst/>
            </a:endParaRPr>
          </a:p>
          <a:p>
            <a:pPr marL="0" indent="0" rtl="0">
              <a:spcBef>
                <a:spcPts val="2506"/>
              </a:spcBef>
              <a:spcAft>
                <a:spcPct val="0"/>
              </a:spcAft>
              <a:buNone/>
            </a:pPr>
            <a:r>
              <a:rPr lang="en-US" sz="2700" b="0" i="0" u="none" strike="noStrike">
                <a:solidFill>
                  <a:srgbClr val="000000"/>
                </a:solidFill>
                <a:effectLst/>
                <a:latin typeface="Arial" pitchFamily="34" charset="0"/>
              </a:rPr>
              <a:t>if (weather === "sunny") { </a:t>
            </a:r>
            <a:endParaRPr lang="en-US" b="0">
              <a:effectLst/>
            </a:endParaRPr>
          </a:p>
          <a:p>
            <a:pPr marL="0" indent="0" rtl="0">
              <a:spcBef>
                <a:spcPts val="280"/>
              </a:spcBef>
              <a:spcAft>
                <a:spcPct val="0"/>
              </a:spcAft>
              <a:buNone/>
            </a:pPr>
            <a:r>
              <a:rPr lang="en-US" sz="2700" b="0" i="0" u="none" strike="noStrike">
                <a:solidFill>
                  <a:srgbClr val="000000"/>
                </a:solidFill>
                <a:effectLst/>
                <a:latin typeface="Arial" pitchFamily="34" charset="0"/>
              </a:rPr>
              <a:t>console.log("Time for shades!"); </a:t>
            </a:r>
            <a:endParaRPr lang="en-US" b="0">
              <a:effectLst/>
            </a:endParaRPr>
          </a:p>
          <a:p>
            <a:pPr marL="0" indent="0" rtl="0">
              <a:spcBef>
                <a:spcPts val="324"/>
              </a:spcBef>
              <a:spcAft>
                <a:spcPct val="0"/>
              </a:spcAft>
              <a:buNone/>
            </a:pPr>
            <a:r>
              <a:rPr lang="en-US" sz="2700" b="0" i="0" u="none" strike="noStrike">
                <a:solidFill>
                  <a:srgbClr val="000000"/>
                </a:solidFill>
                <a:effectLst/>
                <a:latin typeface="Arial" pitchFamily="34" charset="0"/>
              </a:rPr>
              <a:t>} else { </a:t>
            </a:r>
            <a:endParaRPr lang="en-US" b="0">
              <a:effectLst/>
            </a:endParaRPr>
          </a:p>
          <a:p>
            <a:pPr marL="0" indent="0" rtl="0">
              <a:spcBef>
                <a:spcPts val="324"/>
              </a:spcBef>
              <a:spcAft>
                <a:spcPct val="0"/>
              </a:spcAft>
              <a:buNone/>
            </a:pPr>
            <a:r>
              <a:rPr lang="en-US" sz="2700" b="0" i="0" u="none" strike="noStrike">
                <a:solidFill>
                  <a:srgbClr val="000000"/>
                </a:solidFill>
                <a:effectLst/>
                <a:latin typeface="Arial" pitchFamily="34" charset="0"/>
              </a:rPr>
              <a:t>console.log("Better grab an umbrella."); </a:t>
            </a:r>
            <a:endParaRPr lang="en-US" b="0">
              <a:effectLst/>
            </a:endParaRPr>
          </a:p>
          <a:p>
            <a:pPr marL="0" indent="0" rtl="0">
              <a:spcBef>
                <a:spcPts val="324"/>
              </a:spcBef>
              <a:spcAft>
                <a:spcPct val="0"/>
              </a:spcAft>
              <a:buNone/>
            </a:pPr>
            <a:r>
              <a:rPr lang="en-US" sz="2700" b="0" i="0" u="none" strike="noStrike">
                <a:solidFill>
                  <a:srgbClr val="000000"/>
                </a:solidFill>
                <a:effectLst/>
                <a:latin typeface="Arial" pitchFamily="34" charset="0"/>
              </a:rPr>
              <a:t>} </a:t>
            </a:r>
            <a:endParaRPr lang="en-US" b="0">
              <a:effectLst/>
            </a:endParaRPr>
          </a:p>
          <a:p>
            <a:pPr marL="0" indent="0">
              <a:buNone/>
            </a:pPr>
            <a:br>
              <a:rPr lang="en-US"/>
            </a:br>
            <a:endParaRPr lang="en-IN"/>
          </a:p>
        </p:txBody>
      </p:sp>
    </p:spTree>
    <p:extLst>
      <p:ext uri="{BB962C8B-B14F-4D97-AF65-F5344CB8AC3E}">
        <p14:creationId xmlns:p14="http://schemas.microsoft.com/office/powerpoint/2010/main" val="4148505403"/>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A2CB37F-1CF4-6478-7C90-4B2FD1B6ACA3}"/>
              </a:ext>
            </a:extLst>
          </p:cNvPr>
          <p:cNvSpPr>
            <a:spLocks noGrp="1"/>
          </p:cNvSpPr>
          <p:nvPr>
            <p:ph type="title"/>
          </p:nvPr>
        </p:nvSpPr>
        <p:spPr>
          <a:xfrm>
            <a:off x="2226466" y="1028702"/>
            <a:ext cx="15028070" cy="1333499"/>
          </a:xfrm>
        </p:spPr>
        <p:txBody>
          <a:bodyPr/>
          <a:lstStyle/>
          <a:p>
            <a:r>
              <a:rPr lang="en-IN"/>
              <a:t>Loops</a:t>
            </a:r>
          </a:p>
        </p:txBody>
      </p:sp>
      <p:sp>
        <p:nvSpPr>
          <p:cNvPr id="3" name="Content Placeholder 2">
            <a:extLst>
              <a:ext uri="{FF2B5EF4-FFF2-40B4-BE49-F238E27FC236}">
                <a16:creationId xmlns:a16="http://schemas.microsoft.com/office/drawing/2014/main" id="{4416332F-A00F-21C3-FC31-4EED8856B569}"/>
              </a:ext>
            </a:extLst>
          </p:cNvPr>
          <p:cNvSpPr>
            <a:spLocks noGrp="1"/>
          </p:cNvSpPr>
          <p:nvPr>
            <p:ph idx="1"/>
          </p:nvPr>
        </p:nvSpPr>
        <p:spPr>
          <a:xfrm>
            <a:off x="2226465" y="3479798"/>
            <a:ext cx="15028070" cy="5778500"/>
          </a:xfrm>
        </p:spPr>
        <p:txBody>
          <a:bodyPr>
            <a:normAutofit/>
          </a:bodyPr>
          <a:lstStyle/>
          <a:p>
            <a:pPr marL="3753" marR="49567" indent="0" rtl="0">
              <a:spcBef>
                <a:spcPts val="2538"/>
              </a:spcBef>
              <a:spcAft>
                <a:spcPct val="0"/>
              </a:spcAft>
              <a:buNone/>
            </a:pPr>
            <a:r>
              <a:rPr lang="en-US" sz="2700" b="0" i="0" u="none" strike="noStrike">
                <a:solidFill>
                  <a:srgbClr val="000000"/>
                </a:solidFill>
                <a:effectLst/>
                <a:latin typeface="Arial" pitchFamily="34" charset="0"/>
              </a:rPr>
              <a:t>Ever tried scribbling the same word 100 times? Yeah, me neither. That's why we have loops in JavaScript. They do the heavy lifting when you want something to happen again and again, like displaying a list of cat names or your favorite memes. Instead of copying and pasting, loops do the work for you. </a:t>
            </a:r>
            <a:endParaRPr lang="en-US" b="0">
              <a:effectLst/>
            </a:endParaRPr>
          </a:p>
          <a:p>
            <a:pPr marL="0" indent="0" rtl="0">
              <a:spcBef>
                <a:spcPts val="2342"/>
              </a:spcBef>
              <a:spcAft>
                <a:spcPct val="0"/>
              </a:spcAft>
              <a:buNone/>
            </a:pPr>
            <a:r>
              <a:rPr lang="en-US" sz="2700" b="0" i="0" u="none" strike="noStrike" err="1">
                <a:solidFill>
                  <a:srgbClr val="000000"/>
                </a:solidFill>
                <a:effectLst/>
                <a:latin typeface="Arial" pitchFamily="34" charset="0"/>
              </a:rPr>
              <a:t>Eg: </a:t>
            </a:r>
            <a:endParaRPr lang="en-US" b="0">
              <a:effectLst/>
            </a:endParaRPr>
          </a:p>
          <a:p>
            <a:pPr marL="0" indent="0" rtl="0">
              <a:spcBef>
                <a:spcPts val="334"/>
              </a:spcBef>
              <a:spcAft>
                <a:spcPct val="0"/>
              </a:spcAft>
              <a:buNone/>
            </a:pPr>
            <a:r>
              <a:rPr lang="en-US" sz="2700" b="0" i="0" u="none" strike="noStrike">
                <a:solidFill>
                  <a:srgbClr val="000000"/>
                </a:solidFill>
                <a:effectLst/>
                <a:latin typeface="Arial" pitchFamily="34" charset="0"/>
              </a:rPr>
              <a:t>for (let i = 1; i &lt;= 5; i++) { </a:t>
            </a:r>
            <a:endParaRPr lang="en-US" b="0">
              <a:effectLst/>
            </a:endParaRPr>
          </a:p>
          <a:p>
            <a:pPr marL="0" indent="0" rtl="0">
              <a:spcBef>
                <a:spcPts val="324"/>
              </a:spcBef>
              <a:spcAft>
                <a:spcPct val="0"/>
              </a:spcAft>
              <a:buNone/>
            </a:pPr>
            <a:r>
              <a:rPr lang="en-US" sz="2700" b="0" i="0" u="none" strike="noStrike">
                <a:solidFill>
                  <a:srgbClr val="000000"/>
                </a:solidFill>
                <a:effectLst/>
                <a:latin typeface="Arial" pitchFamily="34" charset="0"/>
              </a:rPr>
              <a:t>console.log("Cat number " + i); </a:t>
            </a:r>
            <a:endParaRPr lang="en-US" b="0">
              <a:effectLst/>
            </a:endParaRPr>
          </a:p>
          <a:p>
            <a:pPr marL="0" indent="0" rtl="0">
              <a:spcBef>
                <a:spcPts val="324"/>
              </a:spcBef>
              <a:spcAft>
                <a:spcPct val="0"/>
              </a:spcAft>
              <a:buNone/>
            </a:pPr>
            <a:r>
              <a:rPr lang="en-US" sz="2700" b="0" i="0" u="none" strike="noStrike">
                <a:solidFill>
                  <a:srgbClr val="000000"/>
                </a:solidFill>
                <a:effectLst/>
                <a:latin typeface="Arial" pitchFamily="34" charset="0"/>
              </a:rPr>
              <a:t>} </a:t>
            </a:r>
            <a:endParaRPr lang="en-US" b="0">
              <a:effectLst/>
            </a:endParaRPr>
          </a:p>
          <a:p>
            <a:pPr marL="0" indent="0">
              <a:buNone/>
            </a:pPr>
            <a:br>
              <a:rPr lang="en-US"/>
            </a:br>
            <a:endParaRPr lang="en-IN"/>
          </a:p>
        </p:txBody>
      </p:sp>
    </p:spTree>
    <p:extLst>
      <p:ext uri="{BB962C8B-B14F-4D97-AF65-F5344CB8AC3E}">
        <p14:creationId xmlns:p14="http://schemas.microsoft.com/office/powerpoint/2010/main" val="3768127357"/>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AA3ECA49-4C40-4A57-EF92-CB3FDD789B8E}"/>
              </a:ext>
            </a:extLst>
          </p:cNvPr>
          <p:cNvSpPr>
            <a:spLocks noGrp="1"/>
          </p:cNvSpPr>
          <p:nvPr>
            <p:ph type="title"/>
          </p:nvPr>
        </p:nvSpPr>
        <p:spPr>
          <a:xfrm>
            <a:off x="2226466" y="1028701"/>
            <a:ext cx="15028070" cy="1028700"/>
          </a:xfrm>
        </p:spPr>
        <p:txBody>
          <a:bodyPr>
            <a:normAutofit fontScale="90000"/>
          </a:bodyPr>
          <a:lstStyle/>
          <a:p>
            <a:r>
              <a:rPr lang="en-IN"/>
              <a:t>Functions</a:t>
            </a:r>
          </a:p>
        </p:txBody>
      </p:sp>
      <p:sp>
        <p:nvSpPr>
          <p:cNvPr id="3" name="Content Placeholder 2">
            <a:extLst>
              <a:ext uri="{FF2B5EF4-FFF2-40B4-BE49-F238E27FC236}">
                <a16:creationId xmlns:a16="http://schemas.microsoft.com/office/drawing/2014/main" id="{EE50497D-9D91-2F9C-0DD4-3D0A7403814A}"/>
              </a:ext>
            </a:extLst>
          </p:cNvPr>
          <p:cNvSpPr>
            <a:spLocks noGrp="1"/>
          </p:cNvSpPr>
          <p:nvPr>
            <p:ph idx="1"/>
          </p:nvPr>
        </p:nvSpPr>
        <p:spPr>
          <a:xfrm>
            <a:off x="2226465" y="3517900"/>
            <a:ext cx="15028070" cy="5168900"/>
          </a:xfrm>
        </p:spPr>
        <p:txBody>
          <a:bodyPr>
            <a:normAutofit/>
          </a:bodyPr>
          <a:lstStyle/>
          <a:p>
            <a:pPr marL="1868" marR="219703" indent="0" rtl="0">
              <a:spcBef>
                <a:spcPts val="2530"/>
              </a:spcBef>
              <a:spcAft>
                <a:spcPct val="0"/>
              </a:spcAft>
              <a:buNone/>
            </a:pPr>
            <a:r>
              <a:rPr lang="en-US" sz="2700" b="0" i="0" u="none" strike="noStrike">
                <a:solidFill>
                  <a:srgbClr val="000000"/>
                </a:solidFill>
                <a:effectLst/>
                <a:latin typeface="Arial" pitchFamily="34" charset="0"/>
              </a:rPr>
              <a:t>Think of functions as mini-workers. They're like recipes – you give them some ingredients (input), and they cook up a delicious dish (output). Need to do some math? There's a function for that. Want to show a surprise message? Yup, function for that too. Functions make your code do things, just like you make your friend laugh with your best joke. </a:t>
            </a:r>
            <a:endParaRPr lang="en-US" b="0">
              <a:effectLst/>
            </a:endParaRPr>
          </a:p>
          <a:p>
            <a:pPr marL="0" indent="0" rtl="0">
              <a:spcBef>
                <a:spcPts val="160"/>
              </a:spcBef>
              <a:spcAft>
                <a:spcPct val="0"/>
              </a:spcAft>
              <a:buNone/>
            </a:pPr>
            <a:r>
              <a:rPr lang="en-US" sz="2700" b="0" i="0" u="none" strike="noStrike" err="1">
                <a:solidFill>
                  <a:srgbClr val="000000"/>
                </a:solidFill>
                <a:effectLst/>
                <a:latin typeface="Arial" pitchFamily="34" charset="0"/>
              </a:rPr>
              <a:t>Eg: </a:t>
            </a:r>
            <a:endParaRPr lang="en-US" b="0">
              <a:effectLst/>
            </a:endParaRPr>
          </a:p>
          <a:p>
            <a:pPr marL="0" indent="0" rtl="0">
              <a:spcBef>
                <a:spcPts val="267"/>
              </a:spcBef>
              <a:spcAft>
                <a:spcPct val="0"/>
              </a:spcAft>
              <a:buNone/>
            </a:pPr>
            <a:r>
              <a:rPr lang="en-US" sz="2700" b="0" i="0" u="none" strike="noStrike">
                <a:solidFill>
                  <a:srgbClr val="000000"/>
                </a:solidFill>
                <a:effectLst/>
                <a:latin typeface="Arial" pitchFamily="34" charset="0"/>
              </a:rPr>
              <a:t>function addnumbers(a, b) { </a:t>
            </a:r>
            <a:endParaRPr lang="en-US" b="0">
              <a:effectLst/>
            </a:endParaRPr>
          </a:p>
          <a:p>
            <a:pPr marL="0" indent="0" rtl="0">
              <a:spcBef>
                <a:spcPts val="324"/>
              </a:spcBef>
              <a:spcAft>
                <a:spcPct val="0"/>
              </a:spcAft>
              <a:buNone/>
            </a:pPr>
            <a:r>
              <a:rPr lang="en-US" sz="2700" b="0" i="0" u="none" strike="noStrike">
                <a:solidFill>
                  <a:srgbClr val="000000"/>
                </a:solidFill>
                <a:effectLst/>
                <a:latin typeface="Arial" pitchFamily="34" charset="0"/>
              </a:rPr>
              <a:t>return a + b; </a:t>
            </a:r>
            <a:endParaRPr lang="en-US" b="0">
              <a:effectLst/>
            </a:endParaRPr>
          </a:p>
          <a:p>
            <a:pPr marL="0" indent="0" rtl="0">
              <a:spcBef>
                <a:spcPts val="324"/>
              </a:spcBef>
              <a:spcAft>
                <a:spcPct val="0"/>
              </a:spcAft>
              <a:buNone/>
            </a:pPr>
            <a:r>
              <a:rPr lang="en-US" sz="2700" b="0" i="0" u="none" strike="noStrike">
                <a:solidFill>
                  <a:srgbClr val="000000"/>
                </a:solidFill>
                <a:effectLst/>
                <a:latin typeface="Arial" pitchFamily="34" charset="0"/>
              </a:rPr>
              <a:t>}</a:t>
            </a:r>
            <a:endParaRPr lang="en-US" b="0">
              <a:effectLst/>
            </a:endParaRPr>
          </a:p>
          <a:p>
            <a:pPr marL="0" indent="0" rtl="0">
              <a:spcBef>
                <a:spcPct val="0"/>
              </a:spcBef>
              <a:spcAft>
                <a:spcPct val="0"/>
              </a:spcAft>
              <a:buNone/>
            </a:pPr>
            <a:r>
              <a:rPr lang="en-US" sz="2700" b="0" i="0" u="none" strike="noStrike">
                <a:solidFill>
                  <a:srgbClr val="000000"/>
                </a:solidFill>
                <a:effectLst/>
                <a:latin typeface="Arial" pitchFamily="34" charset="0"/>
              </a:rPr>
              <a:t>let result = addnumbers(5, 3); </a:t>
            </a:r>
            <a:endParaRPr lang="en-US" b="0">
              <a:effectLst/>
            </a:endParaRPr>
          </a:p>
          <a:p>
            <a:pPr marL="0" indent="0" rtl="0">
              <a:spcBef>
                <a:spcPts val="324"/>
              </a:spcBef>
              <a:spcAft>
                <a:spcPct val="0"/>
              </a:spcAft>
              <a:buNone/>
            </a:pPr>
            <a:r>
              <a:rPr lang="en-US" sz="2700" b="0" i="0" u="none" strike="noStrike">
                <a:solidFill>
                  <a:srgbClr val="000000"/>
                </a:solidFill>
                <a:effectLst/>
                <a:latin typeface="Arial" pitchFamily="34" charset="0"/>
              </a:rPr>
              <a:t>console.log(result);</a:t>
            </a:r>
          </a:p>
          <a:p>
            <a:pPr marL="0" indent="0" rtl="0">
              <a:spcBef>
                <a:spcPts val="324"/>
              </a:spcBef>
              <a:spcAft>
                <a:spcPct val="0"/>
              </a:spcAft>
              <a:buNone/>
            </a:pPr>
            <a:r>
              <a:rPr lang="en-US" sz="2700" b="0" i="0" u="none" strike="noStrike">
                <a:solidFill>
                  <a:srgbClr val="000000"/>
                </a:solidFill>
                <a:effectLst/>
                <a:latin typeface="Arial" pitchFamily="34" charset="0"/>
              </a:rPr>
              <a:t> // Output : 8 </a:t>
            </a:r>
            <a:endParaRPr lang="en-US" b="0">
              <a:effectLst/>
            </a:endParaRPr>
          </a:p>
        </p:txBody>
      </p:sp>
    </p:spTree>
    <p:extLst>
      <p:ext uri="{BB962C8B-B14F-4D97-AF65-F5344CB8AC3E}">
        <p14:creationId xmlns:p14="http://schemas.microsoft.com/office/powerpoint/2010/main" val="1694505884"/>
      </p:ext>
    </p:extLst>
  </p:cSld>
  <p:clrMapOvr>
    <a:masterClrMapping/>
  </p:clrMapOvr>
  <p:transition/>
  <p:timing/>
</p:sld>
</file>

<file path=ppt/tags/tag1.xml><?xml version="1.0" encoding="utf-8"?>
<p:tagLst xmlns:p="http://schemas.openxmlformats.org/presentationml/2006/main">
  <p:tag name="AS_NET" val="6.0.22"/>
  <p:tag name="AS_OS" val="Unix 6.2.0.1011"/>
  <p:tag name="AS_RELEASE_DATE" val="2023.01.14"/>
  <p:tag name="AS_TITLE" val="Aspose.Slides for .NET5"/>
  <p:tag name="AS_VERSION" val="23.1"/>
</p:tagLst>
</file>

<file path=ppt/theme/_rels/theme3.xml.rels>&#65279;<?xml version="1.0" encoding="utf-8" standalone="yes"?><Relationships xmlns="http://schemas.openxmlformats.org/package/2006/relationships"><Relationship Id="rId1" Type="http://schemas.openxmlformats.org/officeDocument/2006/relationships/image" Target="../media/image1.jpeg" /></Relationships>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Corbel" panose="020b0503020204020204"/>
        <a:cs typeface="Arial"/>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Corbel" panose="020b0503020204020204"/>
        <a:cs typeface="Arial"/>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r="http://schemas.openxmlformats.org/officeDocument/2006/relationships" xmlns:a="http://schemas.openxmlformats.org/drawingml/2006/main" name="Office Them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46</Paragraphs>
  <Slides>7</Slides>
  <Notes>1</Notes>
  <TotalTime>1</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7</vt:i4>
      </vt:variant>
    </vt:vector>
  </HeadingPairs>
  <TitlesOfParts>
    <vt:vector baseType="lpstr" size="14">
      <vt:lpstr>Arial</vt:lpstr>
      <vt:lpstr>Calibri</vt:lpstr>
      <vt:lpstr>Poppins Black</vt:lpstr>
      <vt:lpstr>Assistant</vt:lpstr>
      <vt:lpstr>Corbel</vt:lpstr>
      <vt:lpstr>Söhne</vt:lpstr>
      <vt:lpstr>Office Theme</vt:lpstr>
      <vt:lpstr>PowerPoint Presentation</vt:lpstr>
      <vt:lpstr>What is Javascipt ?</vt:lpstr>
      <vt:lpstr>Why should we use Javascript?</vt:lpstr>
      <vt:lpstr>Let’s get started with basic javascript.</vt:lpstr>
      <vt:lpstr>Conditionals</vt:lpstr>
      <vt:lpstr>Loops</vt:lpstr>
      <vt:lpstr>Functions</vt:lpstr>
    </vt:vector>
  </TitlesOfParts>
  <LinksUpToDate>0</LinksUpToDate>
  <SharedDoc>0</SharedDoc>
  <HyperlinksChanged>0</HyperlinksChanged>
  <Application>Aspose.Slides for .NET</Application>
  <AppVersion>23.0100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2023-10-19T07:03:05.863</cp:lastPrinted>
  <dcterms:created xsi:type="dcterms:W3CDTF">2023-10-19T07:03:05Z</dcterms:created>
  <dcterms:modified xsi:type="dcterms:W3CDTF">2023-10-19T07:03:09Z</dcterms:modified>
</cp:coreProperties>
</file>