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3" r:id="rId4"/>
    <p:sldId id="258" r:id="rId5"/>
    <p:sldId id="259" r:id="rId6"/>
    <p:sldId id="260" r:id="rId7"/>
    <p:sldId id="261" r:id="rId8"/>
    <p:sldId id="262" r:id="rId9"/>
    <p:sldId id="269" r:id="rId10"/>
    <p:sldId id="263" r:id="rId11"/>
    <p:sldId id="264" r:id="rId12"/>
    <p:sldId id="270" r:id="rId13"/>
    <p:sldId id="265" r:id="rId14"/>
    <p:sldId id="271" r:id="rId15"/>
    <p:sldId id="266" r:id="rId16"/>
    <p:sldId id="267" r:id="rId17"/>
    <p:sldId id="272" r:id="rId18"/>
    <p:sldId id="274" r:id="rId19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EE8455-F8AD-7333-38BB-4E6D97386406}" v="601" dt="2025-06-19T16:24:19.768"/>
    <p1510:client id="{3E2C7B84-97B0-485C-FE8A-901574511371}" v="536" dt="2025-06-19T17:51:32.264"/>
    <p1510:client id="{4D33A738-C697-58C6-9BCB-A626BBAC5450}" v="59" dt="2025-06-19T08:57:34.562"/>
    <p1510:client id="{65F139B8-1992-4199-7C6D-EA077505627C}" v="43" dt="2025-06-19T03:34:24.684"/>
    <p1510:client id="{6C53EC21-8517-1B99-C67E-AAE5AED27C13}" v="111" dt="2025-06-19T03:22:01.703"/>
    <p1510:client id="{6FECBD01-C29A-6A12-3919-E66BDE4FB5AE}" v="161" dt="2025-06-19T15:17:51.519"/>
    <p1510:client id="{7A2F6E9D-2020-7718-D991-052A6148D66D}" v="234" dt="2025-06-18T05:31:50.711"/>
    <p1510:client id="{C9C250D0-B3B3-D584-E8B6-A74FA2C58D54}" v="61" dt="2025-06-19T09:06:44.683"/>
    <p1510:client id="{EDF1D19E-00B7-3D54-40E4-E749E6D4355E}" v="90" dt="2025-06-20T01:55:50.2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itya Bodhi" userId="4b50bb47caaa020d" providerId="Windows Live" clId="Web-{6FECBD01-C29A-6A12-3919-E66BDE4FB5AE}"/>
    <pc:docChg chg="modSld">
      <pc:chgData name="Aditya Bodhi" userId="4b50bb47caaa020d" providerId="Windows Live" clId="Web-{6FECBD01-C29A-6A12-3919-E66BDE4FB5AE}" dt="2025-06-19T15:17:50.284" v="159" actId="20577"/>
      <pc:docMkLst>
        <pc:docMk/>
      </pc:docMkLst>
      <pc:sldChg chg="modSp">
        <pc:chgData name="Aditya Bodhi" userId="4b50bb47caaa020d" providerId="Windows Live" clId="Web-{6FECBD01-C29A-6A12-3919-E66BDE4FB5AE}" dt="2025-06-19T15:09:38.811" v="1" actId="20577"/>
        <pc:sldMkLst>
          <pc:docMk/>
          <pc:sldMk cId="2292086772" sldId="258"/>
        </pc:sldMkLst>
        <pc:spChg chg="mod">
          <ac:chgData name="Aditya Bodhi" userId="4b50bb47caaa020d" providerId="Windows Live" clId="Web-{6FECBD01-C29A-6A12-3919-E66BDE4FB5AE}" dt="2025-06-19T15:09:38.811" v="1" actId="20577"/>
          <ac:spMkLst>
            <pc:docMk/>
            <pc:sldMk cId="2292086772" sldId="258"/>
            <ac:spMk id="3" creationId="{CC7FDD89-2A8D-63D7-2C32-77792B0CAB63}"/>
          </ac:spMkLst>
        </pc:spChg>
      </pc:sldChg>
      <pc:sldChg chg="modSp">
        <pc:chgData name="Aditya Bodhi" userId="4b50bb47caaa020d" providerId="Windows Live" clId="Web-{6FECBD01-C29A-6A12-3919-E66BDE4FB5AE}" dt="2025-06-19T15:09:51.998" v="2" actId="20577"/>
        <pc:sldMkLst>
          <pc:docMk/>
          <pc:sldMk cId="1603843744" sldId="259"/>
        </pc:sldMkLst>
        <pc:spChg chg="mod">
          <ac:chgData name="Aditya Bodhi" userId="4b50bb47caaa020d" providerId="Windows Live" clId="Web-{6FECBD01-C29A-6A12-3919-E66BDE4FB5AE}" dt="2025-06-19T15:09:51.998" v="2" actId="20577"/>
          <ac:spMkLst>
            <pc:docMk/>
            <pc:sldMk cId="1603843744" sldId="259"/>
            <ac:spMk id="3" creationId="{72E949A7-9DED-418A-06DA-4D88C083549E}"/>
          </ac:spMkLst>
        </pc:spChg>
      </pc:sldChg>
      <pc:sldChg chg="modSp">
        <pc:chgData name="Aditya Bodhi" userId="4b50bb47caaa020d" providerId="Windows Live" clId="Web-{6FECBD01-C29A-6A12-3919-E66BDE4FB5AE}" dt="2025-06-19T15:17:50.284" v="159" actId="20577"/>
        <pc:sldMkLst>
          <pc:docMk/>
          <pc:sldMk cId="1105247019" sldId="261"/>
        </pc:sldMkLst>
        <pc:spChg chg="mod">
          <ac:chgData name="Aditya Bodhi" userId="4b50bb47caaa020d" providerId="Windows Live" clId="Web-{6FECBD01-C29A-6A12-3919-E66BDE4FB5AE}" dt="2025-06-19T15:17:50.284" v="159" actId="20577"/>
          <ac:spMkLst>
            <pc:docMk/>
            <pc:sldMk cId="1105247019" sldId="261"/>
            <ac:spMk id="3" creationId="{3E65F78E-BB19-B7E9-A6B6-B734209EC7C1}"/>
          </ac:spMkLst>
        </pc:spChg>
      </pc:sldChg>
    </pc:docChg>
  </pc:docChgLst>
  <pc:docChgLst>
    <pc:chgData name="Aditya Bodhi" userId="4b50bb47caaa020d" providerId="Windows Live" clId="Web-{7A2F6E9D-2020-7718-D991-052A6148D66D}"/>
    <pc:docChg chg="addSld modSld">
      <pc:chgData name="Aditya Bodhi" userId="4b50bb47caaa020d" providerId="Windows Live" clId="Web-{7A2F6E9D-2020-7718-D991-052A6148D66D}" dt="2025-06-18T05:31:50.711" v="230" actId="20577"/>
      <pc:docMkLst>
        <pc:docMk/>
      </pc:docMkLst>
      <pc:sldChg chg="modSp">
        <pc:chgData name="Aditya Bodhi" userId="4b50bb47caaa020d" providerId="Windows Live" clId="Web-{7A2F6E9D-2020-7718-D991-052A6148D66D}" dt="2025-06-18T05:19:35.696" v="52" actId="20577"/>
        <pc:sldMkLst>
          <pc:docMk/>
          <pc:sldMk cId="109857222" sldId="256"/>
        </pc:sldMkLst>
        <pc:spChg chg="mod">
          <ac:chgData name="Aditya Bodhi" userId="4b50bb47caaa020d" providerId="Windows Live" clId="Web-{7A2F6E9D-2020-7718-D991-052A6148D66D}" dt="2025-06-18T05:19:12.164" v="17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Aditya Bodhi" userId="4b50bb47caaa020d" providerId="Windows Live" clId="Web-{7A2F6E9D-2020-7718-D991-052A6148D66D}" dt="2025-06-18T05:19:35.696" v="52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modSp new">
        <pc:chgData name="Aditya Bodhi" userId="4b50bb47caaa020d" providerId="Windows Live" clId="Web-{7A2F6E9D-2020-7718-D991-052A6148D66D}" dt="2025-06-18T05:31:50.711" v="230" actId="20577"/>
        <pc:sldMkLst>
          <pc:docMk/>
          <pc:sldMk cId="2288108218" sldId="257"/>
        </pc:sldMkLst>
        <pc:spChg chg="mod">
          <ac:chgData name="Aditya Bodhi" userId="4b50bb47caaa020d" providerId="Windows Live" clId="Web-{7A2F6E9D-2020-7718-D991-052A6148D66D}" dt="2025-06-18T05:19:46.275" v="62" actId="20577"/>
          <ac:spMkLst>
            <pc:docMk/>
            <pc:sldMk cId="2288108218" sldId="257"/>
            <ac:spMk id="2" creationId="{2F5415D2-2E6E-2B13-EA90-EB68E05955E4}"/>
          </ac:spMkLst>
        </pc:spChg>
        <pc:spChg chg="mod">
          <ac:chgData name="Aditya Bodhi" userId="4b50bb47caaa020d" providerId="Windows Live" clId="Web-{7A2F6E9D-2020-7718-D991-052A6148D66D}" dt="2025-06-18T05:31:50.711" v="230" actId="20577"/>
          <ac:spMkLst>
            <pc:docMk/>
            <pc:sldMk cId="2288108218" sldId="257"/>
            <ac:spMk id="3" creationId="{28B48FF1-64A9-6B02-09F2-2D119DCAB46A}"/>
          </ac:spMkLst>
        </pc:spChg>
      </pc:sldChg>
    </pc:docChg>
  </pc:docChgLst>
  <pc:docChgLst>
    <pc:chgData name="Aditya Bodhi" userId="4b50bb47caaa020d" providerId="Windows Live" clId="Web-{3E2C7B84-97B0-485C-FE8A-901574511371}"/>
    <pc:docChg chg="addSld delSld modSld">
      <pc:chgData name="Aditya Bodhi" userId="4b50bb47caaa020d" providerId="Windows Live" clId="Web-{3E2C7B84-97B0-485C-FE8A-901574511371}" dt="2025-06-19T17:51:30.733" v="548" actId="20577"/>
      <pc:docMkLst>
        <pc:docMk/>
      </pc:docMkLst>
      <pc:sldChg chg="modSp">
        <pc:chgData name="Aditya Bodhi" userId="4b50bb47caaa020d" providerId="Windows Live" clId="Web-{3E2C7B84-97B0-485C-FE8A-901574511371}" dt="2025-06-19T17:51:30.733" v="548" actId="20577"/>
        <pc:sldMkLst>
          <pc:docMk/>
          <pc:sldMk cId="109857222" sldId="256"/>
        </pc:sldMkLst>
        <pc:spChg chg="mod">
          <ac:chgData name="Aditya Bodhi" userId="4b50bb47caaa020d" providerId="Windows Live" clId="Web-{3E2C7B84-97B0-485C-FE8A-901574511371}" dt="2025-06-19T17:51:30.733" v="548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modSp">
        <pc:chgData name="Aditya Bodhi" userId="4b50bb47caaa020d" providerId="Windows Live" clId="Web-{3E2C7B84-97B0-485C-FE8A-901574511371}" dt="2025-06-19T17:50:10.699" v="540" actId="20577"/>
        <pc:sldMkLst>
          <pc:docMk/>
          <pc:sldMk cId="2288108218" sldId="257"/>
        </pc:sldMkLst>
        <pc:spChg chg="mod">
          <ac:chgData name="Aditya Bodhi" userId="4b50bb47caaa020d" providerId="Windows Live" clId="Web-{3E2C7B84-97B0-485C-FE8A-901574511371}" dt="2025-06-19T17:50:10.699" v="540" actId="20577"/>
          <ac:spMkLst>
            <pc:docMk/>
            <pc:sldMk cId="2288108218" sldId="257"/>
            <ac:spMk id="3" creationId="{28B48FF1-64A9-6B02-09F2-2D119DCAB46A}"/>
          </ac:spMkLst>
        </pc:spChg>
      </pc:sldChg>
      <pc:sldChg chg="modSp">
        <pc:chgData name="Aditya Bodhi" userId="4b50bb47caaa020d" providerId="Windows Live" clId="Web-{3E2C7B84-97B0-485C-FE8A-901574511371}" dt="2025-06-19T17:16:23.444" v="449" actId="20577"/>
        <pc:sldMkLst>
          <pc:docMk/>
          <pc:sldMk cId="239228601" sldId="263"/>
        </pc:sldMkLst>
        <pc:spChg chg="mod">
          <ac:chgData name="Aditya Bodhi" userId="4b50bb47caaa020d" providerId="Windows Live" clId="Web-{3E2C7B84-97B0-485C-FE8A-901574511371}" dt="2025-06-19T17:16:23.444" v="449" actId="20577"/>
          <ac:spMkLst>
            <pc:docMk/>
            <pc:sldMk cId="239228601" sldId="263"/>
            <ac:spMk id="3" creationId="{B1F020A3-57BB-7BAF-D064-5F7A13C0C7ED}"/>
          </ac:spMkLst>
        </pc:spChg>
      </pc:sldChg>
      <pc:sldChg chg="addSp delSp modSp">
        <pc:chgData name="Aditya Bodhi" userId="4b50bb47caaa020d" providerId="Windows Live" clId="Web-{3E2C7B84-97B0-485C-FE8A-901574511371}" dt="2025-06-19T17:19:51" v="462" actId="20577"/>
        <pc:sldMkLst>
          <pc:docMk/>
          <pc:sldMk cId="2551429922" sldId="264"/>
        </pc:sldMkLst>
        <pc:spChg chg="add mod">
          <ac:chgData name="Aditya Bodhi" userId="4b50bb47caaa020d" providerId="Windows Live" clId="Web-{3E2C7B84-97B0-485C-FE8A-901574511371}" dt="2025-06-19T17:19:51" v="462" actId="20577"/>
          <ac:spMkLst>
            <pc:docMk/>
            <pc:sldMk cId="2551429922" sldId="264"/>
            <ac:spMk id="5" creationId="{EA349C31-2A85-AB3F-FFC0-587C419834E5}"/>
          </ac:spMkLst>
        </pc:spChg>
        <pc:picChg chg="del">
          <ac:chgData name="Aditya Bodhi" userId="4b50bb47caaa020d" providerId="Windows Live" clId="Web-{3E2C7B84-97B0-485C-FE8A-901574511371}" dt="2025-06-19T17:19:25.889" v="452"/>
          <ac:picMkLst>
            <pc:docMk/>
            <pc:sldMk cId="2551429922" sldId="264"/>
            <ac:picMk id="4" creationId="{16FC3603-90F5-BA7F-6C23-7528416D453A}"/>
          </ac:picMkLst>
        </pc:picChg>
      </pc:sldChg>
      <pc:sldChg chg="addSp delSp modSp">
        <pc:chgData name="Aditya Bodhi" userId="4b50bb47caaa020d" providerId="Windows Live" clId="Web-{3E2C7B84-97B0-485C-FE8A-901574511371}" dt="2025-06-19T17:22:55.680" v="479" actId="20577"/>
        <pc:sldMkLst>
          <pc:docMk/>
          <pc:sldMk cId="516416234" sldId="265"/>
        </pc:sldMkLst>
        <pc:spChg chg="add mod">
          <ac:chgData name="Aditya Bodhi" userId="4b50bb47caaa020d" providerId="Windows Live" clId="Web-{3E2C7B84-97B0-485C-FE8A-901574511371}" dt="2025-06-19T17:22:55.680" v="479" actId="20577"/>
          <ac:spMkLst>
            <pc:docMk/>
            <pc:sldMk cId="516416234" sldId="265"/>
            <ac:spMk id="5" creationId="{424BF3FD-BB65-8372-AF05-BA365BD99C78}"/>
          </ac:spMkLst>
        </pc:spChg>
        <pc:picChg chg="del">
          <ac:chgData name="Aditya Bodhi" userId="4b50bb47caaa020d" providerId="Windows Live" clId="Web-{3E2C7B84-97B0-485C-FE8A-901574511371}" dt="2025-06-19T17:22:35.413" v="471"/>
          <ac:picMkLst>
            <pc:docMk/>
            <pc:sldMk cId="516416234" sldId="265"/>
            <ac:picMk id="4" creationId="{5457D68B-F551-729A-EF90-B11223261B6B}"/>
          </ac:picMkLst>
        </pc:picChg>
      </pc:sldChg>
      <pc:sldChg chg="modSp">
        <pc:chgData name="Aditya Bodhi" userId="4b50bb47caaa020d" providerId="Windows Live" clId="Web-{3E2C7B84-97B0-485C-FE8A-901574511371}" dt="2025-06-19T17:40:40.566" v="495" actId="20577"/>
        <pc:sldMkLst>
          <pc:docMk/>
          <pc:sldMk cId="1872301303" sldId="266"/>
        </pc:sldMkLst>
        <pc:spChg chg="mod">
          <ac:chgData name="Aditya Bodhi" userId="4b50bb47caaa020d" providerId="Windows Live" clId="Web-{3E2C7B84-97B0-485C-FE8A-901574511371}" dt="2025-06-19T17:40:40.566" v="495" actId="20577"/>
          <ac:spMkLst>
            <pc:docMk/>
            <pc:sldMk cId="1872301303" sldId="266"/>
            <ac:spMk id="3" creationId="{9D68A1F9-4347-53AC-D8CA-351270E98212}"/>
          </ac:spMkLst>
        </pc:spChg>
      </pc:sldChg>
      <pc:sldChg chg="modSp">
        <pc:chgData name="Aditya Bodhi" userId="4b50bb47caaa020d" providerId="Windows Live" clId="Web-{3E2C7B84-97B0-485C-FE8A-901574511371}" dt="2025-06-19T17:46:36.487" v="517" actId="20577"/>
        <pc:sldMkLst>
          <pc:docMk/>
          <pc:sldMk cId="2692441294" sldId="267"/>
        </pc:sldMkLst>
        <pc:spChg chg="mod">
          <ac:chgData name="Aditya Bodhi" userId="4b50bb47caaa020d" providerId="Windows Live" clId="Web-{3E2C7B84-97B0-485C-FE8A-901574511371}" dt="2025-06-19T17:46:36.487" v="517" actId="20577"/>
          <ac:spMkLst>
            <pc:docMk/>
            <pc:sldMk cId="2692441294" sldId="267"/>
            <ac:spMk id="2" creationId="{53FEB36E-1E37-46E0-4374-E8331C6B13CE}"/>
          </ac:spMkLst>
        </pc:spChg>
        <pc:spChg chg="mod">
          <ac:chgData name="Aditya Bodhi" userId="4b50bb47caaa020d" providerId="Windows Live" clId="Web-{3E2C7B84-97B0-485C-FE8A-901574511371}" dt="2025-06-19T17:43:23.526" v="507" actId="20577"/>
          <ac:spMkLst>
            <pc:docMk/>
            <pc:sldMk cId="2692441294" sldId="267"/>
            <ac:spMk id="3" creationId="{DC8132AF-E2F9-9D85-6297-189B6183DD78}"/>
          </ac:spMkLst>
        </pc:spChg>
      </pc:sldChg>
      <pc:sldChg chg="del">
        <pc:chgData name="Aditya Bodhi" userId="4b50bb47caaa020d" providerId="Windows Live" clId="Web-{3E2C7B84-97B0-485C-FE8A-901574511371}" dt="2025-06-19T17:16:27.804" v="450"/>
        <pc:sldMkLst>
          <pc:docMk/>
          <pc:sldMk cId="3929227705" sldId="268"/>
        </pc:sldMkLst>
      </pc:sldChg>
      <pc:sldChg chg="modSp">
        <pc:chgData name="Aditya Bodhi" userId="4b50bb47caaa020d" providerId="Windows Live" clId="Web-{3E2C7B84-97B0-485C-FE8A-901574511371}" dt="2025-06-19T17:22:28.632" v="469" actId="20577"/>
        <pc:sldMkLst>
          <pc:docMk/>
          <pc:sldMk cId="1779885778" sldId="269"/>
        </pc:sldMkLst>
        <pc:spChg chg="mod">
          <ac:chgData name="Aditya Bodhi" userId="4b50bb47caaa020d" providerId="Windows Live" clId="Web-{3E2C7B84-97B0-485C-FE8A-901574511371}" dt="2025-06-19T16:57:34.287" v="145" actId="20577"/>
          <ac:spMkLst>
            <pc:docMk/>
            <pc:sldMk cId="1779885778" sldId="269"/>
            <ac:spMk id="2" creationId="{987E8FA2-C200-770D-C4BA-C3E44297214A}"/>
          </ac:spMkLst>
        </pc:spChg>
        <pc:spChg chg="mod">
          <ac:chgData name="Aditya Bodhi" userId="4b50bb47caaa020d" providerId="Windows Live" clId="Web-{3E2C7B84-97B0-485C-FE8A-901574511371}" dt="2025-06-19T17:22:28.632" v="469" actId="20577"/>
          <ac:spMkLst>
            <pc:docMk/>
            <pc:sldMk cId="1779885778" sldId="269"/>
            <ac:spMk id="3" creationId="{557491AF-61D3-95C3-B1E0-69B52CF1F47E}"/>
          </ac:spMkLst>
        </pc:spChg>
      </pc:sldChg>
      <pc:sldChg chg="add replId">
        <pc:chgData name="Aditya Bodhi" userId="4b50bb47caaa020d" providerId="Windows Live" clId="Web-{3E2C7B84-97B0-485C-FE8A-901574511371}" dt="2025-06-19T17:19:22.717" v="451"/>
        <pc:sldMkLst>
          <pc:docMk/>
          <pc:sldMk cId="472302073" sldId="270"/>
        </pc:sldMkLst>
      </pc:sldChg>
      <pc:sldChg chg="add replId">
        <pc:chgData name="Aditya Bodhi" userId="4b50bb47caaa020d" providerId="Windows Live" clId="Web-{3E2C7B84-97B0-485C-FE8A-901574511371}" dt="2025-06-19T17:22:32.023" v="470"/>
        <pc:sldMkLst>
          <pc:docMk/>
          <pc:sldMk cId="3867665858" sldId="271"/>
        </pc:sldMkLst>
      </pc:sldChg>
      <pc:sldChg chg="modSp new">
        <pc:chgData name="Aditya Bodhi" userId="4b50bb47caaa020d" providerId="Windows Live" clId="Web-{3E2C7B84-97B0-485C-FE8A-901574511371}" dt="2025-06-19T17:46:42.362" v="527" actId="20577"/>
        <pc:sldMkLst>
          <pc:docMk/>
          <pc:sldMk cId="166027904" sldId="272"/>
        </pc:sldMkLst>
        <pc:spChg chg="mod">
          <ac:chgData name="Aditya Bodhi" userId="4b50bb47caaa020d" providerId="Windows Live" clId="Web-{3E2C7B84-97B0-485C-FE8A-901574511371}" dt="2025-06-19T17:46:42.362" v="527" actId="20577"/>
          <ac:spMkLst>
            <pc:docMk/>
            <pc:sldMk cId="166027904" sldId="272"/>
            <ac:spMk id="2" creationId="{8214D5B5-9694-0242-3712-392B11D6FBA9}"/>
          </ac:spMkLst>
        </pc:spChg>
      </pc:sldChg>
    </pc:docChg>
  </pc:docChgLst>
  <pc:docChgLst>
    <pc:chgData name="Aditya Bodhi" userId="4b50bb47caaa020d" providerId="Windows Live" clId="Web-{EDF1D19E-00B7-3D54-40E4-E749E6D4355E}"/>
    <pc:docChg chg="addSld modSld sldOrd">
      <pc:chgData name="Aditya Bodhi" userId="4b50bb47caaa020d" providerId="Windows Live" clId="Web-{EDF1D19E-00B7-3D54-40E4-E749E6D4355E}" dt="2025-06-20T01:55:50.219" v="86"/>
      <pc:docMkLst>
        <pc:docMk/>
      </pc:docMkLst>
      <pc:sldChg chg="modSp">
        <pc:chgData name="Aditya Bodhi" userId="4b50bb47caaa020d" providerId="Windows Live" clId="Web-{EDF1D19E-00B7-3D54-40E4-E749E6D4355E}" dt="2025-06-20T01:54:47.964" v="64" actId="20577"/>
        <pc:sldMkLst>
          <pc:docMk/>
          <pc:sldMk cId="2288108218" sldId="257"/>
        </pc:sldMkLst>
        <pc:spChg chg="mod">
          <ac:chgData name="Aditya Bodhi" userId="4b50bb47caaa020d" providerId="Windows Live" clId="Web-{EDF1D19E-00B7-3D54-40E4-E749E6D4355E}" dt="2025-06-20T01:54:47.964" v="64" actId="20577"/>
          <ac:spMkLst>
            <pc:docMk/>
            <pc:sldMk cId="2288108218" sldId="257"/>
            <ac:spMk id="3" creationId="{28B48FF1-64A9-6B02-09F2-2D119DCAB46A}"/>
          </ac:spMkLst>
        </pc:spChg>
      </pc:sldChg>
      <pc:sldChg chg="modSp">
        <pc:chgData name="Aditya Bodhi" userId="4b50bb47caaa020d" providerId="Windows Live" clId="Web-{EDF1D19E-00B7-3D54-40E4-E749E6D4355E}" dt="2025-06-20T01:53:17.317" v="20" actId="20577"/>
        <pc:sldMkLst>
          <pc:docMk/>
          <pc:sldMk cId="2292086772" sldId="258"/>
        </pc:sldMkLst>
        <pc:spChg chg="mod">
          <ac:chgData name="Aditya Bodhi" userId="4b50bb47caaa020d" providerId="Windows Live" clId="Web-{EDF1D19E-00B7-3D54-40E4-E749E6D4355E}" dt="2025-06-20T01:53:17.317" v="20" actId="20577"/>
          <ac:spMkLst>
            <pc:docMk/>
            <pc:sldMk cId="2292086772" sldId="258"/>
            <ac:spMk id="3" creationId="{CC7FDD89-2A8D-63D7-2C32-77792B0CAB63}"/>
          </ac:spMkLst>
        </pc:spChg>
      </pc:sldChg>
      <pc:sldChg chg="modSp">
        <pc:chgData name="Aditya Bodhi" userId="4b50bb47caaa020d" providerId="Windows Live" clId="Web-{EDF1D19E-00B7-3D54-40E4-E749E6D4355E}" dt="2025-06-20T01:54:13.759" v="48" actId="20577"/>
        <pc:sldMkLst>
          <pc:docMk/>
          <pc:sldMk cId="1779885778" sldId="269"/>
        </pc:sldMkLst>
        <pc:spChg chg="mod">
          <ac:chgData name="Aditya Bodhi" userId="4b50bb47caaa020d" providerId="Windows Live" clId="Web-{EDF1D19E-00B7-3D54-40E4-E749E6D4355E}" dt="2025-06-20T01:54:13.759" v="48" actId="20577"/>
          <ac:spMkLst>
            <pc:docMk/>
            <pc:sldMk cId="1779885778" sldId="269"/>
            <ac:spMk id="2" creationId="{987E8FA2-C200-770D-C4BA-C3E44297214A}"/>
          </ac:spMkLst>
        </pc:spChg>
      </pc:sldChg>
      <pc:sldChg chg="modSp">
        <pc:chgData name="Aditya Bodhi" userId="4b50bb47caaa020d" providerId="Windows Live" clId="Web-{EDF1D19E-00B7-3D54-40E4-E749E6D4355E}" dt="2025-06-20T01:37:59.497" v="17" actId="20577"/>
        <pc:sldMkLst>
          <pc:docMk/>
          <pc:sldMk cId="166027904" sldId="272"/>
        </pc:sldMkLst>
        <pc:spChg chg="mod">
          <ac:chgData name="Aditya Bodhi" userId="4b50bb47caaa020d" providerId="Windows Live" clId="Web-{EDF1D19E-00B7-3D54-40E4-E749E6D4355E}" dt="2025-06-20T01:37:59.497" v="17" actId="20577"/>
          <ac:spMkLst>
            <pc:docMk/>
            <pc:sldMk cId="166027904" sldId="272"/>
            <ac:spMk id="3" creationId="{4BAC38D9-2D25-DAE7-BF22-8CD7FFCD7D63}"/>
          </ac:spMkLst>
        </pc:spChg>
      </pc:sldChg>
      <pc:sldChg chg="modSp new">
        <pc:chgData name="Aditya Bodhi" userId="4b50bb47caaa020d" providerId="Windows Live" clId="Web-{EDF1D19E-00B7-3D54-40E4-E749E6D4355E}" dt="2025-06-20T01:53:49.585" v="37" actId="20577"/>
        <pc:sldMkLst>
          <pc:docMk/>
          <pc:sldMk cId="538644069" sldId="273"/>
        </pc:sldMkLst>
        <pc:spChg chg="mod">
          <ac:chgData name="Aditya Bodhi" userId="4b50bb47caaa020d" providerId="Windows Live" clId="Web-{EDF1D19E-00B7-3D54-40E4-E749E6D4355E}" dt="2025-06-20T01:26:00.411" v="8" actId="20577"/>
          <ac:spMkLst>
            <pc:docMk/>
            <pc:sldMk cId="538644069" sldId="273"/>
            <ac:spMk id="2" creationId="{FF934234-26F0-7431-F9A1-2AE5C4A14768}"/>
          </ac:spMkLst>
        </pc:spChg>
        <pc:spChg chg="mod">
          <ac:chgData name="Aditya Bodhi" userId="4b50bb47caaa020d" providerId="Windows Live" clId="Web-{EDF1D19E-00B7-3D54-40E4-E749E6D4355E}" dt="2025-06-20T01:53:49.585" v="37" actId="20577"/>
          <ac:spMkLst>
            <pc:docMk/>
            <pc:sldMk cId="538644069" sldId="273"/>
            <ac:spMk id="3" creationId="{5DF4B0B8-4941-FED2-7F38-805E64D875AE}"/>
          </ac:spMkLst>
        </pc:spChg>
      </pc:sldChg>
      <pc:sldChg chg="modSp new ord">
        <pc:chgData name="Aditya Bodhi" userId="4b50bb47caaa020d" providerId="Windows Live" clId="Web-{EDF1D19E-00B7-3D54-40E4-E749E6D4355E}" dt="2025-06-20T01:55:50.219" v="86"/>
        <pc:sldMkLst>
          <pc:docMk/>
          <pc:sldMk cId="1487371658" sldId="274"/>
        </pc:sldMkLst>
        <pc:spChg chg="mod">
          <ac:chgData name="Aditya Bodhi" userId="4b50bb47caaa020d" providerId="Windows Live" clId="Web-{EDF1D19E-00B7-3D54-40E4-E749E6D4355E}" dt="2025-06-20T01:55:37.437" v="85" actId="20577"/>
          <ac:spMkLst>
            <pc:docMk/>
            <pc:sldMk cId="1487371658" sldId="274"/>
            <ac:spMk id="2" creationId="{5D8C3180-8095-AFAE-D9EE-22F79F551809}"/>
          </ac:spMkLst>
        </pc:spChg>
      </pc:sldChg>
    </pc:docChg>
  </pc:docChgLst>
  <pc:docChgLst>
    <pc:chgData name="Aditya Bodhi" userId="4b50bb47caaa020d" providerId="Windows Live" clId="Web-{6C53EC21-8517-1B99-C67E-AAE5AED27C13}"/>
    <pc:docChg chg="modSld">
      <pc:chgData name="Aditya Bodhi" userId="4b50bb47caaa020d" providerId="Windows Live" clId="Web-{6C53EC21-8517-1B99-C67E-AAE5AED27C13}" dt="2025-06-19T03:21:59.656" v="108" actId="20577"/>
      <pc:docMkLst>
        <pc:docMk/>
      </pc:docMkLst>
      <pc:sldChg chg="modSp">
        <pc:chgData name="Aditya Bodhi" userId="4b50bb47caaa020d" providerId="Windows Live" clId="Web-{6C53EC21-8517-1B99-C67E-AAE5AED27C13}" dt="2025-06-19T03:17:20.036" v="5" actId="20577"/>
        <pc:sldMkLst>
          <pc:docMk/>
          <pc:sldMk cId="109857222" sldId="256"/>
        </pc:sldMkLst>
        <pc:spChg chg="mod">
          <ac:chgData name="Aditya Bodhi" userId="4b50bb47caaa020d" providerId="Windows Live" clId="Web-{6C53EC21-8517-1B99-C67E-AAE5AED27C13}" dt="2025-06-19T03:17:20.036" v="5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modSp">
        <pc:chgData name="Aditya Bodhi" userId="4b50bb47caaa020d" providerId="Windows Live" clId="Web-{6C53EC21-8517-1B99-C67E-AAE5AED27C13}" dt="2025-06-19T03:21:59.656" v="108" actId="20577"/>
        <pc:sldMkLst>
          <pc:docMk/>
          <pc:sldMk cId="2288108218" sldId="257"/>
        </pc:sldMkLst>
        <pc:spChg chg="mod">
          <ac:chgData name="Aditya Bodhi" userId="4b50bb47caaa020d" providerId="Windows Live" clId="Web-{6C53EC21-8517-1B99-C67E-AAE5AED27C13}" dt="2025-06-19T03:21:59.656" v="108" actId="20577"/>
          <ac:spMkLst>
            <pc:docMk/>
            <pc:sldMk cId="2288108218" sldId="257"/>
            <ac:spMk id="3" creationId="{28B48FF1-64A9-6B02-09F2-2D119DCAB46A}"/>
          </ac:spMkLst>
        </pc:spChg>
      </pc:sldChg>
    </pc:docChg>
  </pc:docChgLst>
  <pc:docChgLst>
    <pc:chgData name="Aditya Bodhi" userId="4b50bb47caaa020d" providerId="Windows Live" clId="Web-{4D33A738-C697-58C6-9BCB-A626BBAC5450}"/>
    <pc:docChg chg="addSld modSld">
      <pc:chgData name="Aditya Bodhi" userId="4b50bb47caaa020d" providerId="Windows Live" clId="Web-{4D33A738-C697-58C6-9BCB-A626BBAC5450}" dt="2025-06-19T08:57:30.749" v="55" actId="20577"/>
      <pc:docMkLst>
        <pc:docMk/>
      </pc:docMkLst>
      <pc:sldChg chg="modSp">
        <pc:chgData name="Aditya Bodhi" userId="4b50bb47caaa020d" providerId="Windows Live" clId="Web-{4D33A738-C697-58C6-9BCB-A626BBAC5450}" dt="2025-06-19T08:57:11.686" v="47" actId="20577"/>
        <pc:sldMkLst>
          <pc:docMk/>
          <pc:sldMk cId="2288108218" sldId="257"/>
        </pc:sldMkLst>
        <pc:spChg chg="mod">
          <ac:chgData name="Aditya Bodhi" userId="4b50bb47caaa020d" providerId="Windows Live" clId="Web-{4D33A738-C697-58C6-9BCB-A626BBAC5450}" dt="2025-06-19T08:57:11.686" v="47" actId="20577"/>
          <ac:spMkLst>
            <pc:docMk/>
            <pc:sldMk cId="2288108218" sldId="257"/>
            <ac:spMk id="3" creationId="{28B48FF1-64A9-6B02-09F2-2D119DCAB46A}"/>
          </ac:spMkLst>
        </pc:spChg>
      </pc:sldChg>
      <pc:sldChg chg="addSp delSp modSp new">
        <pc:chgData name="Aditya Bodhi" userId="4b50bb47caaa020d" providerId="Windows Live" clId="Web-{4D33A738-C697-58C6-9BCB-A626BBAC5450}" dt="2025-06-19T08:55:07.447" v="13"/>
        <pc:sldMkLst>
          <pc:docMk/>
          <pc:sldMk cId="2182375375" sldId="260"/>
        </pc:sldMkLst>
        <pc:spChg chg="mod">
          <ac:chgData name="Aditya Bodhi" userId="4b50bb47caaa020d" providerId="Windows Live" clId="Web-{4D33A738-C697-58C6-9BCB-A626BBAC5450}" dt="2025-06-19T08:55:05.244" v="12" actId="20577"/>
          <ac:spMkLst>
            <pc:docMk/>
            <pc:sldMk cId="2182375375" sldId="260"/>
            <ac:spMk id="2" creationId="{BFDD97AF-7C6B-7C4F-0AC1-949CFA42D16A}"/>
          </ac:spMkLst>
        </pc:spChg>
        <pc:spChg chg="del">
          <ac:chgData name="Aditya Bodhi" userId="4b50bb47caaa020d" providerId="Windows Live" clId="Web-{4D33A738-C697-58C6-9BCB-A626BBAC5450}" dt="2025-06-19T08:55:07.447" v="13"/>
          <ac:spMkLst>
            <pc:docMk/>
            <pc:sldMk cId="2182375375" sldId="260"/>
            <ac:spMk id="3" creationId="{82BF3880-0A48-18B8-4222-C241888E8584}"/>
          </ac:spMkLst>
        </pc:spChg>
        <pc:picChg chg="add mod ord">
          <ac:chgData name="Aditya Bodhi" userId="4b50bb47caaa020d" providerId="Windows Live" clId="Web-{4D33A738-C697-58C6-9BCB-A626BBAC5450}" dt="2025-06-19T08:55:07.447" v="13"/>
          <ac:picMkLst>
            <pc:docMk/>
            <pc:sldMk cId="2182375375" sldId="260"/>
            <ac:picMk id="4" creationId="{6C4F6D6C-F0C0-0F8F-D522-D2D2381D0772}"/>
          </ac:picMkLst>
        </pc:picChg>
      </pc:sldChg>
      <pc:sldChg chg="modSp new">
        <pc:chgData name="Aditya Bodhi" userId="4b50bb47caaa020d" providerId="Windows Live" clId="Web-{4D33A738-C697-58C6-9BCB-A626BBAC5450}" dt="2025-06-19T08:55:31.135" v="19" actId="20577"/>
        <pc:sldMkLst>
          <pc:docMk/>
          <pc:sldMk cId="1105247019" sldId="261"/>
        </pc:sldMkLst>
        <pc:spChg chg="mod">
          <ac:chgData name="Aditya Bodhi" userId="4b50bb47caaa020d" providerId="Windows Live" clId="Web-{4D33A738-C697-58C6-9BCB-A626BBAC5450}" dt="2025-06-19T08:55:31.135" v="19" actId="20577"/>
          <ac:spMkLst>
            <pc:docMk/>
            <pc:sldMk cId="1105247019" sldId="261"/>
            <ac:spMk id="2" creationId="{ED1B570F-89FD-8864-D8CA-54A65C3B3450}"/>
          </ac:spMkLst>
        </pc:spChg>
      </pc:sldChg>
      <pc:sldChg chg="addSp delSp modSp new">
        <pc:chgData name="Aditya Bodhi" userId="4b50bb47caaa020d" providerId="Windows Live" clId="Web-{4D33A738-C697-58C6-9BCB-A626BBAC5450}" dt="2025-06-19T08:56:16.903" v="27" actId="1076"/>
        <pc:sldMkLst>
          <pc:docMk/>
          <pc:sldMk cId="662135207" sldId="262"/>
        </pc:sldMkLst>
        <pc:spChg chg="mod">
          <ac:chgData name="Aditya Bodhi" userId="4b50bb47caaa020d" providerId="Windows Live" clId="Web-{4D33A738-C697-58C6-9BCB-A626BBAC5450}" dt="2025-06-19T08:56:06.715" v="24" actId="20577"/>
          <ac:spMkLst>
            <pc:docMk/>
            <pc:sldMk cId="662135207" sldId="262"/>
            <ac:spMk id="2" creationId="{18E968D1-D2B5-7C30-A6F6-A1BF082A275F}"/>
          </ac:spMkLst>
        </pc:spChg>
        <pc:spChg chg="del">
          <ac:chgData name="Aditya Bodhi" userId="4b50bb47caaa020d" providerId="Windows Live" clId="Web-{4D33A738-C697-58C6-9BCB-A626BBAC5450}" dt="2025-06-19T08:56:08.121" v="25"/>
          <ac:spMkLst>
            <pc:docMk/>
            <pc:sldMk cId="662135207" sldId="262"/>
            <ac:spMk id="3" creationId="{FD7AFEB9-A888-7EF3-0E0B-529D9688FC6E}"/>
          </ac:spMkLst>
        </pc:spChg>
        <pc:picChg chg="add mod ord">
          <ac:chgData name="Aditya Bodhi" userId="4b50bb47caaa020d" providerId="Windows Live" clId="Web-{4D33A738-C697-58C6-9BCB-A626BBAC5450}" dt="2025-06-19T08:56:16.903" v="27" actId="1076"/>
          <ac:picMkLst>
            <pc:docMk/>
            <pc:sldMk cId="662135207" sldId="262"/>
            <ac:picMk id="4" creationId="{5BD34E3F-C08F-3D5B-F514-95A5AFD44F25}"/>
          </ac:picMkLst>
        </pc:picChg>
      </pc:sldChg>
      <pc:sldChg chg="modSp new">
        <pc:chgData name="Aditya Bodhi" userId="4b50bb47caaa020d" providerId="Windows Live" clId="Web-{4D33A738-C697-58C6-9BCB-A626BBAC5450}" dt="2025-06-19T08:57:30.749" v="55" actId="20577"/>
        <pc:sldMkLst>
          <pc:docMk/>
          <pc:sldMk cId="239228601" sldId="263"/>
        </pc:sldMkLst>
        <pc:spChg chg="mod">
          <ac:chgData name="Aditya Bodhi" userId="4b50bb47caaa020d" providerId="Windows Live" clId="Web-{4D33A738-C697-58C6-9BCB-A626BBAC5450}" dt="2025-06-19T08:57:30.749" v="55" actId="20577"/>
          <ac:spMkLst>
            <pc:docMk/>
            <pc:sldMk cId="239228601" sldId="263"/>
            <ac:spMk id="2" creationId="{1BC036A5-A06A-A4A2-73B8-820487B4AD92}"/>
          </ac:spMkLst>
        </pc:spChg>
      </pc:sldChg>
    </pc:docChg>
  </pc:docChgLst>
  <pc:docChgLst>
    <pc:chgData name="Aditya Bodhi" userId="4b50bb47caaa020d" providerId="Windows Live" clId="Web-{C9C250D0-B3B3-D584-E8B6-A74FA2C58D54}"/>
    <pc:docChg chg="addSld modSld">
      <pc:chgData name="Aditya Bodhi" userId="4b50bb47caaa020d" providerId="Windows Live" clId="Web-{C9C250D0-B3B3-D584-E8B6-A74FA2C58D54}" dt="2025-06-19T09:06:44.683" v="58"/>
      <pc:docMkLst>
        <pc:docMk/>
      </pc:docMkLst>
      <pc:sldChg chg="modSp">
        <pc:chgData name="Aditya Bodhi" userId="4b50bb47caaa020d" providerId="Windows Live" clId="Web-{C9C250D0-B3B3-D584-E8B6-A74FA2C58D54}" dt="2025-06-19T08:58:37.292" v="4" actId="20577"/>
        <pc:sldMkLst>
          <pc:docMk/>
          <pc:sldMk cId="109857222" sldId="256"/>
        </pc:sldMkLst>
        <pc:spChg chg="mod">
          <ac:chgData name="Aditya Bodhi" userId="4b50bb47caaa020d" providerId="Windows Live" clId="Web-{C9C250D0-B3B3-D584-E8B6-A74FA2C58D54}" dt="2025-06-19T08:58:37.292" v="4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modSp">
        <pc:chgData name="Aditya Bodhi" userId="4b50bb47caaa020d" providerId="Windows Live" clId="Web-{C9C250D0-B3B3-D584-E8B6-A74FA2C58D54}" dt="2025-06-19T09:03:57.365" v="38" actId="20577"/>
        <pc:sldMkLst>
          <pc:docMk/>
          <pc:sldMk cId="2288108218" sldId="257"/>
        </pc:sldMkLst>
        <pc:spChg chg="mod">
          <ac:chgData name="Aditya Bodhi" userId="4b50bb47caaa020d" providerId="Windows Live" clId="Web-{C9C250D0-B3B3-D584-E8B6-A74FA2C58D54}" dt="2025-06-19T09:03:57.365" v="38" actId="20577"/>
          <ac:spMkLst>
            <pc:docMk/>
            <pc:sldMk cId="2288108218" sldId="257"/>
            <ac:spMk id="3" creationId="{28B48FF1-64A9-6B02-09F2-2D119DCAB46A}"/>
          </ac:spMkLst>
        </pc:spChg>
      </pc:sldChg>
      <pc:sldChg chg="modSp">
        <pc:chgData name="Aditya Bodhi" userId="4b50bb47caaa020d" providerId="Windows Live" clId="Web-{C9C250D0-B3B3-D584-E8B6-A74FA2C58D54}" dt="2025-06-19T09:03:29.927" v="35" actId="1076"/>
        <pc:sldMkLst>
          <pc:docMk/>
          <pc:sldMk cId="662135207" sldId="262"/>
        </pc:sldMkLst>
        <pc:picChg chg="mod">
          <ac:chgData name="Aditya Bodhi" userId="4b50bb47caaa020d" providerId="Windows Live" clId="Web-{C9C250D0-B3B3-D584-E8B6-A74FA2C58D54}" dt="2025-06-19T09:03:29.927" v="35" actId="1076"/>
          <ac:picMkLst>
            <pc:docMk/>
            <pc:sldMk cId="662135207" sldId="262"/>
            <ac:picMk id="4" creationId="{5BD34E3F-C08F-3D5B-F514-95A5AFD44F25}"/>
          </ac:picMkLst>
        </pc:picChg>
      </pc:sldChg>
      <pc:sldChg chg="addSp delSp modSp new">
        <pc:chgData name="Aditya Bodhi" userId="4b50bb47caaa020d" providerId="Windows Live" clId="Web-{C9C250D0-B3B3-D584-E8B6-A74FA2C58D54}" dt="2025-06-19T09:00:11.060" v="19" actId="1076"/>
        <pc:sldMkLst>
          <pc:docMk/>
          <pc:sldMk cId="2551429922" sldId="264"/>
        </pc:sldMkLst>
        <pc:spChg chg="mod">
          <ac:chgData name="Aditya Bodhi" userId="4b50bb47caaa020d" providerId="Windows Live" clId="Web-{C9C250D0-B3B3-D584-E8B6-A74FA2C58D54}" dt="2025-06-19T09:00:00.310" v="16" actId="20577"/>
          <ac:spMkLst>
            <pc:docMk/>
            <pc:sldMk cId="2551429922" sldId="264"/>
            <ac:spMk id="2" creationId="{A351DB9E-880A-EA8C-85E7-D7C0597D5FB1}"/>
          </ac:spMkLst>
        </pc:spChg>
        <pc:spChg chg="del">
          <ac:chgData name="Aditya Bodhi" userId="4b50bb47caaa020d" providerId="Windows Live" clId="Web-{C9C250D0-B3B3-D584-E8B6-A74FA2C58D54}" dt="2025-06-19T09:00:01.716" v="17"/>
          <ac:spMkLst>
            <pc:docMk/>
            <pc:sldMk cId="2551429922" sldId="264"/>
            <ac:spMk id="3" creationId="{122BE66C-CA1D-5532-F373-B2DDDED3583C}"/>
          </ac:spMkLst>
        </pc:spChg>
        <pc:picChg chg="add mod ord">
          <ac:chgData name="Aditya Bodhi" userId="4b50bb47caaa020d" providerId="Windows Live" clId="Web-{C9C250D0-B3B3-D584-E8B6-A74FA2C58D54}" dt="2025-06-19T09:00:11.060" v="19" actId="1076"/>
          <ac:picMkLst>
            <pc:docMk/>
            <pc:sldMk cId="2551429922" sldId="264"/>
            <ac:picMk id="4" creationId="{16FC3603-90F5-BA7F-6C23-7528416D453A}"/>
          </ac:picMkLst>
        </pc:picChg>
      </pc:sldChg>
      <pc:sldChg chg="addSp delSp modSp new">
        <pc:chgData name="Aditya Bodhi" userId="4b50bb47caaa020d" providerId="Windows Live" clId="Web-{C9C250D0-B3B3-D584-E8B6-A74FA2C58D54}" dt="2025-06-19T09:01:59.533" v="33"/>
        <pc:sldMkLst>
          <pc:docMk/>
          <pc:sldMk cId="516416234" sldId="265"/>
        </pc:sldMkLst>
        <pc:spChg chg="mod">
          <ac:chgData name="Aditya Bodhi" userId="4b50bb47caaa020d" providerId="Windows Live" clId="Web-{C9C250D0-B3B3-D584-E8B6-A74FA2C58D54}" dt="2025-06-19T09:01:40.392" v="32" actId="20577"/>
          <ac:spMkLst>
            <pc:docMk/>
            <pc:sldMk cId="516416234" sldId="265"/>
            <ac:spMk id="2" creationId="{CF4626FF-6967-2C77-7CD7-E71B5A280FD3}"/>
          </ac:spMkLst>
        </pc:spChg>
        <pc:spChg chg="del">
          <ac:chgData name="Aditya Bodhi" userId="4b50bb47caaa020d" providerId="Windows Live" clId="Web-{C9C250D0-B3B3-D584-E8B6-A74FA2C58D54}" dt="2025-06-19T09:01:59.533" v="33"/>
          <ac:spMkLst>
            <pc:docMk/>
            <pc:sldMk cId="516416234" sldId="265"/>
            <ac:spMk id="3" creationId="{715DABC6-E6F2-6D42-3518-9C097D0E6C0F}"/>
          </ac:spMkLst>
        </pc:spChg>
        <pc:picChg chg="add mod ord">
          <ac:chgData name="Aditya Bodhi" userId="4b50bb47caaa020d" providerId="Windows Live" clId="Web-{C9C250D0-B3B3-D584-E8B6-A74FA2C58D54}" dt="2025-06-19T09:01:59.533" v="33"/>
          <ac:picMkLst>
            <pc:docMk/>
            <pc:sldMk cId="516416234" sldId="265"/>
            <ac:picMk id="4" creationId="{5457D68B-F551-729A-EF90-B11223261B6B}"/>
          </ac:picMkLst>
        </pc:picChg>
      </pc:sldChg>
      <pc:sldChg chg="modSp new">
        <pc:chgData name="Aditya Bodhi" userId="4b50bb47caaa020d" providerId="Windows Live" clId="Web-{C9C250D0-B3B3-D584-E8B6-A74FA2C58D54}" dt="2025-06-19T09:04:13.834" v="57" actId="20577"/>
        <pc:sldMkLst>
          <pc:docMk/>
          <pc:sldMk cId="1872301303" sldId="266"/>
        </pc:sldMkLst>
        <pc:spChg chg="mod">
          <ac:chgData name="Aditya Bodhi" userId="4b50bb47caaa020d" providerId="Windows Live" clId="Web-{C9C250D0-B3B3-D584-E8B6-A74FA2C58D54}" dt="2025-06-19T09:04:13.834" v="57" actId="20577"/>
          <ac:spMkLst>
            <pc:docMk/>
            <pc:sldMk cId="1872301303" sldId="266"/>
            <ac:spMk id="2" creationId="{F59B3BA3-EE20-40C6-BD3A-C41F57E5CE74}"/>
          </ac:spMkLst>
        </pc:spChg>
      </pc:sldChg>
      <pc:sldChg chg="new">
        <pc:chgData name="Aditya Bodhi" userId="4b50bb47caaa020d" providerId="Windows Live" clId="Web-{C9C250D0-B3B3-D584-E8B6-A74FA2C58D54}" dt="2025-06-19T09:06:44.683" v="58"/>
        <pc:sldMkLst>
          <pc:docMk/>
          <pc:sldMk cId="2692441294" sldId="267"/>
        </pc:sldMkLst>
      </pc:sldChg>
    </pc:docChg>
  </pc:docChgLst>
  <pc:docChgLst>
    <pc:chgData name="Aditya Bodhi" userId="4b50bb47caaa020d" providerId="Windows Live" clId="Web-{65F139B8-1992-4199-7C6D-EA077505627C}"/>
    <pc:docChg chg="addSld modSld">
      <pc:chgData name="Aditya Bodhi" userId="4b50bb47caaa020d" providerId="Windows Live" clId="Web-{65F139B8-1992-4199-7C6D-EA077505627C}" dt="2025-06-19T03:34:18.872" v="40" actId="20577"/>
      <pc:docMkLst>
        <pc:docMk/>
      </pc:docMkLst>
      <pc:sldChg chg="modSp">
        <pc:chgData name="Aditya Bodhi" userId="4b50bb47caaa020d" providerId="Windows Live" clId="Web-{65F139B8-1992-4199-7C6D-EA077505627C}" dt="2025-06-19T03:24:42.600" v="0" actId="20577"/>
        <pc:sldMkLst>
          <pc:docMk/>
          <pc:sldMk cId="2288108218" sldId="257"/>
        </pc:sldMkLst>
        <pc:spChg chg="mod">
          <ac:chgData name="Aditya Bodhi" userId="4b50bb47caaa020d" providerId="Windows Live" clId="Web-{65F139B8-1992-4199-7C6D-EA077505627C}" dt="2025-06-19T03:24:42.600" v="0" actId="20577"/>
          <ac:spMkLst>
            <pc:docMk/>
            <pc:sldMk cId="2288108218" sldId="257"/>
            <ac:spMk id="3" creationId="{28B48FF1-64A9-6B02-09F2-2D119DCAB46A}"/>
          </ac:spMkLst>
        </pc:spChg>
      </pc:sldChg>
      <pc:sldChg chg="modSp new">
        <pc:chgData name="Aditya Bodhi" userId="4b50bb47caaa020d" providerId="Windows Live" clId="Web-{65F139B8-1992-4199-7C6D-EA077505627C}" dt="2025-06-19T03:28:23.827" v="29" actId="20577"/>
        <pc:sldMkLst>
          <pc:docMk/>
          <pc:sldMk cId="2292086772" sldId="258"/>
        </pc:sldMkLst>
        <pc:spChg chg="mod">
          <ac:chgData name="Aditya Bodhi" userId="4b50bb47caaa020d" providerId="Windows Live" clId="Web-{65F139B8-1992-4199-7C6D-EA077505627C}" dt="2025-06-19T03:27:30.044" v="13" actId="20577"/>
          <ac:spMkLst>
            <pc:docMk/>
            <pc:sldMk cId="2292086772" sldId="258"/>
            <ac:spMk id="2" creationId="{583F72C4-F1B1-775B-3270-37E1F47C157E}"/>
          </ac:spMkLst>
        </pc:spChg>
        <pc:spChg chg="mod">
          <ac:chgData name="Aditya Bodhi" userId="4b50bb47caaa020d" providerId="Windows Live" clId="Web-{65F139B8-1992-4199-7C6D-EA077505627C}" dt="2025-06-19T03:28:23.827" v="29" actId="20577"/>
          <ac:spMkLst>
            <pc:docMk/>
            <pc:sldMk cId="2292086772" sldId="258"/>
            <ac:spMk id="3" creationId="{CC7FDD89-2A8D-63D7-2C32-77792B0CAB63}"/>
          </ac:spMkLst>
        </pc:spChg>
      </pc:sldChg>
      <pc:sldChg chg="modSp new">
        <pc:chgData name="Aditya Bodhi" userId="4b50bb47caaa020d" providerId="Windows Live" clId="Web-{65F139B8-1992-4199-7C6D-EA077505627C}" dt="2025-06-19T03:34:18.872" v="40" actId="20577"/>
        <pc:sldMkLst>
          <pc:docMk/>
          <pc:sldMk cId="1603843744" sldId="259"/>
        </pc:sldMkLst>
        <pc:spChg chg="mod">
          <ac:chgData name="Aditya Bodhi" userId="4b50bb47caaa020d" providerId="Windows Live" clId="Web-{65F139B8-1992-4199-7C6D-EA077505627C}" dt="2025-06-19T03:33:47.980" v="32" actId="20577"/>
          <ac:spMkLst>
            <pc:docMk/>
            <pc:sldMk cId="1603843744" sldId="259"/>
            <ac:spMk id="2" creationId="{C7F260A2-46C6-7428-CDFC-3701B76535DD}"/>
          </ac:spMkLst>
        </pc:spChg>
        <pc:spChg chg="mod">
          <ac:chgData name="Aditya Bodhi" userId="4b50bb47caaa020d" providerId="Windows Live" clId="Web-{65F139B8-1992-4199-7C6D-EA077505627C}" dt="2025-06-19T03:34:18.872" v="40" actId="20577"/>
          <ac:spMkLst>
            <pc:docMk/>
            <pc:sldMk cId="1603843744" sldId="259"/>
            <ac:spMk id="3" creationId="{72E949A7-9DED-418A-06DA-4D88C083549E}"/>
          </ac:spMkLst>
        </pc:spChg>
      </pc:sldChg>
    </pc:docChg>
  </pc:docChgLst>
  <pc:docChgLst>
    <pc:chgData name="Aditya Bodhi" userId="4b50bb47caaa020d" providerId="Windows Live" clId="Web-{0FEE8455-F8AD-7333-38BB-4E6D97386406}"/>
    <pc:docChg chg="addSld modSld">
      <pc:chgData name="Aditya Bodhi" userId="4b50bb47caaa020d" providerId="Windows Live" clId="Web-{0FEE8455-F8AD-7333-38BB-4E6D97386406}" dt="2025-06-19T16:24:19.768" v="599" actId="20577"/>
      <pc:docMkLst>
        <pc:docMk/>
      </pc:docMkLst>
      <pc:sldChg chg="modSp">
        <pc:chgData name="Aditya Bodhi" userId="4b50bb47caaa020d" providerId="Windows Live" clId="Web-{0FEE8455-F8AD-7333-38BB-4E6D97386406}" dt="2025-06-19T15:56:25.522" v="469" actId="20577"/>
        <pc:sldMkLst>
          <pc:docMk/>
          <pc:sldMk cId="1105247019" sldId="261"/>
        </pc:sldMkLst>
        <pc:spChg chg="mod">
          <ac:chgData name="Aditya Bodhi" userId="4b50bb47caaa020d" providerId="Windows Live" clId="Web-{0FEE8455-F8AD-7333-38BB-4E6D97386406}" dt="2025-06-19T15:56:25.522" v="469" actId="20577"/>
          <ac:spMkLst>
            <pc:docMk/>
            <pc:sldMk cId="1105247019" sldId="261"/>
            <ac:spMk id="3" creationId="{3E65F78E-BB19-B7E9-A6B6-B734209EC7C1}"/>
          </ac:spMkLst>
        </pc:spChg>
      </pc:sldChg>
      <pc:sldChg chg="modSp add replId">
        <pc:chgData name="Aditya Bodhi" userId="4b50bb47caaa020d" providerId="Windows Live" clId="Web-{0FEE8455-F8AD-7333-38BB-4E6D97386406}" dt="2025-06-19T15:56:39.335" v="472" actId="20577"/>
        <pc:sldMkLst>
          <pc:docMk/>
          <pc:sldMk cId="3929227705" sldId="268"/>
        </pc:sldMkLst>
        <pc:spChg chg="mod">
          <ac:chgData name="Aditya Bodhi" userId="4b50bb47caaa020d" providerId="Windows Live" clId="Web-{0FEE8455-F8AD-7333-38BB-4E6D97386406}" dt="2025-06-19T15:56:39.335" v="472" actId="20577"/>
          <ac:spMkLst>
            <pc:docMk/>
            <pc:sldMk cId="3929227705" sldId="268"/>
            <ac:spMk id="3" creationId="{9C7AFB00-B23E-6DF3-4F22-C04D9EFBC93B}"/>
          </ac:spMkLst>
        </pc:spChg>
      </pc:sldChg>
      <pc:sldChg chg="modSp new">
        <pc:chgData name="Aditya Bodhi" userId="4b50bb47caaa020d" providerId="Windows Live" clId="Web-{0FEE8455-F8AD-7333-38BB-4E6D97386406}" dt="2025-06-19T16:24:19.768" v="599" actId="20577"/>
        <pc:sldMkLst>
          <pc:docMk/>
          <pc:sldMk cId="1779885778" sldId="269"/>
        </pc:sldMkLst>
        <pc:spChg chg="mod">
          <ac:chgData name="Aditya Bodhi" userId="4b50bb47caaa020d" providerId="Windows Live" clId="Web-{0FEE8455-F8AD-7333-38BB-4E6D97386406}" dt="2025-06-19T16:19:36.639" v="489" actId="20577"/>
          <ac:spMkLst>
            <pc:docMk/>
            <pc:sldMk cId="1779885778" sldId="269"/>
            <ac:spMk id="2" creationId="{987E8FA2-C200-770D-C4BA-C3E44297214A}"/>
          </ac:spMkLst>
        </pc:spChg>
        <pc:spChg chg="mod">
          <ac:chgData name="Aditya Bodhi" userId="4b50bb47caaa020d" providerId="Windows Live" clId="Web-{0FEE8455-F8AD-7333-38BB-4E6D97386406}" dt="2025-06-19T16:24:19.768" v="599" actId="20577"/>
          <ac:spMkLst>
            <pc:docMk/>
            <pc:sldMk cId="1779885778" sldId="269"/>
            <ac:spMk id="3" creationId="{557491AF-61D3-95C3-B1E0-69B52CF1F47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19/06/2025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19/06/2025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19/06/2025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19/06/2025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19/06/2025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19/06/2025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19/06/2025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19/06/2025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19/06/2025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19/06/2025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19/06/2025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GB" smtClean="0"/>
              <a:t>19/06/2025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/>
              <a:t>Automated Chemical Mixer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GB"/>
              <a:t>By Aditya Bodhi, </a:t>
            </a:r>
            <a:endParaRPr lang="en-US"/>
          </a:p>
          <a:p>
            <a:pPr algn="l"/>
            <a:r>
              <a:rPr lang="en-GB" err="1"/>
              <a:t>Ghananshu</a:t>
            </a:r>
            <a:r>
              <a:rPr lang="en-GB"/>
              <a:t> </a:t>
            </a:r>
            <a:r>
              <a:rPr lang="en-GB" err="1"/>
              <a:t>Desale</a:t>
            </a:r>
            <a:r>
              <a:rPr lang="en-GB"/>
              <a:t> </a:t>
            </a:r>
          </a:p>
          <a:p>
            <a:pPr algn="l"/>
            <a:r>
              <a:rPr lang="en-GB"/>
              <a:t>and Vinayak </a:t>
            </a:r>
            <a:r>
              <a:rPr lang="en-GB" err="1"/>
              <a:t>Renukdas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036A5-A06A-A4A2-73B8-820487B4A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PCB Design &amp; Fabrication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F020A3-57BB-7BAF-D064-5F7A13C0C7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GB" sz="2000">
                <a:ea typeface="+mn-lt"/>
                <a:cs typeface="+mn-lt"/>
              </a:rPr>
              <a:t>The system was developed on a custom double-layer PCB to ensure compact form factor and seamless integration of all components.</a:t>
            </a:r>
            <a:endParaRPr lang="en-GB" sz="2000"/>
          </a:p>
          <a:p>
            <a:r>
              <a:rPr lang="en-GB" sz="2000">
                <a:ea typeface="+mn-lt"/>
                <a:cs typeface="+mn-lt"/>
              </a:rPr>
              <a:t>The layout was designed using </a:t>
            </a:r>
            <a:r>
              <a:rPr lang="en-GB" sz="2000" err="1">
                <a:ea typeface="+mn-lt"/>
                <a:cs typeface="+mn-lt"/>
              </a:rPr>
              <a:t>EasyEDA</a:t>
            </a:r>
            <a:r>
              <a:rPr lang="en-GB" sz="2000">
                <a:ea typeface="+mn-lt"/>
                <a:cs typeface="+mn-lt"/>
              </a:rPr>
              <a:t>, with careful attention to power routing and signal integrity.</a:t>
            </a:r>
            <a:endParaRPr lang="en-GB"/>
          </a:p>
          <a:p>
            <a:r>
              <a:rPr lang="en-GB" sz="2000">
                <a:ea typeface="+mn-lt"/>
                <a:cs typeface="+mn-lt"/>
              </a:rPr>
              <a:t>Major components include the ESP32, L298N motor drivers, relay module, PCF8574 I/O expander, and female headers to mount the all these components.</a:t>
            </a:r>
            <a:endParaRPr lang="en-GB"/>
          </a:p>
          <a:p>
            <a:r>
              <a:rPr lang="en-GB" sz="2000">
                <a:ea typeface="+mn-lt"/>
                <a:cs typeface="+mn-lt"/>
              </a:rPr>
              <a:t>Screw terminals and male headers were incorporated for modular assembly and ease of maintenance.</a:t>
            </a:r>
            <a:endParaRPr lang="en-GB"/>
          </a:p>
          <a:p>
            <a:r>
              <a:rPr lang="en-GB" sz="2000">
                <a:ea typeface="+mn-lt"/>
                <a:cs typeface="+mn-lt"/>
              </a:rPr>
              <a:t>The Gerber files were generated and sent to Robu.in for fabrication.</a:t>
            </a:r>
            <a:endParaRPr lang="en-GB"/>
          </a:p>
          <a:p>
            <a:r>
              <a:rPr lang="en-GB" sz="2000">
                <a:ea typeface="+mn-lt"/>
                <a:cs typeface="+mn-lt"/>
              </a:rPr>
              <a:t>The PCB is fabricated on FR-4 material, with a thickness of 1.6 mm and dimensions of 157.48 mm × 147.32 mm.</a:t>
            </a:r>
            <a:endParaRPr lang="en-GB"/>
          </a:p>
          <a:p>
            <a:r>
              <a:rPr lang="en-GB" sz="2000">
                <a:ea typeface="+mn-lt"/>
                <a:cs typeface="+mn-lt"/>
              </a:rPr>
              <a:t>Track widths used in the design are 1.5 mm, 1.00 mm, and 0.254 mm based on current requirements and spacing constraints.</a:t>
            </a:r>
            <a:endParaRPr lang="en-GB"/>
          </a:p>
          <a:p>
            <a:endParaRPr lang="en-GB" sz="2000"/>
          </a:p>
          <a:p>
            <a:endParaRPr lang="en-GB" sz="2000"/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2286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1DB9E-880A-EA8C-85E7-D7C0597D5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Mixer Structure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A349C31-2A85-AB3F-FFC0-587C41983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42282"/>
            <a:ext cx="10515600" cy="4768055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>
                <a:ea typeface="+mn-lt"/>
                <a:cs typeface="+mn-lt"/>
              </a:rPr>
              <a:t>The structure was built using a three-shelf plastic table as the base frame.</a:t>
            </a:r>
            <a:endParaRPr lang="en-US"/>
          </a:p>
          <a:p>
            <a:r>
              <a:rPr lang="en-US">
                <a:ea typeface="+mn-lt"/>
                <a:cs typeface="+mn-lt"/>
              </a:rPr>
              <a:t>Two plastic bottles are mounted on the top shelf, serving as containers for separate chemicals.</a:t>
            </a:r>
            <a:endParaRPr lang="en-US"/>
          </a:p>
          <a:p>
            <a:r>
              <a:rPr lang="en-US">
                <a:ea typeface="+mn-lt"/>
                <a:cs typeface="+mn-lt"/>
              </a:rPr>
              <a:t>The second shelf houses both submersible pumps and the mixing motor, with the motor shaft facing downward.</a:t>
            </a:r>
            <a:endParaRPr lang="en-US"/>
          </a:p>
          <a:p>
            <a:r>
              <a:rPr lang="en-US">
                <a:ea typeface="+mn-lt"/>
                <a:cs typeface="+mn-lt"/>
              </a:rPr>
              <a:t>Silicone rubber tubes connect each container to its corresponding pump for fluid transfer.</a:t>
            </a:r>
            <a:endParaRPr lang="en-US"/>
          </a:p>
          <a:p>
            <a:r>
              <a:rPr lang="en-US">
                <a:ea typeface="+mn-lt"/>
                <a:cs typeface="+mn-lt"/>
              </a:rPr>
              <a:t>The PCB is mounted on an angled acrylic sheet fixed to the top shelf for better visibility and access.</a:t>
            </a:r>
            <a:endParaRPr lang="en-US"/>
          </a:p>
          <a:p>
            <a:r>
              <a:rPr lang="en-US">
                <a:ea typeface="+mn-lt"/>
                <a:cs typeface="+mn-lt"/>
              </a:rPr>
              <a:t>All wiring is routed through the hollow legs of the table to maintain a clean and organized layout.</a:t>
            </a:r>
            <a:endParaRPr lang="en-US"/>
          </a:p>
          <a:p>
            <a:r>
              <a:rPr lang="en-US">
                <a:ea typeface="+mn-lt"/>
                <a:cs typeface="+mn-lt"/>
              </a:rPr>
              <a:t>A 12V DC power jack is installed on the acrylic mount, allowing easy connection via a standard 12V adapter.</a:t>
            </a: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4299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66A8DF-D363-1A19-6B79-EDBA586740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F58C4-A2F5-EF61-A063-DE2CD08A3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Mixer Structure</a:t>
            </a:r>
          </a:p>
        </p:txBody>
      </p:sp>
      <p:pic>
        <p:nvPicPr>
          <p:cNvPr id="4" name="Content Placeholder 3" descr="Picture 1799136558, Picture">
            <a:extLst>
              <a:ext uri="{FF2B5EF4-FFF2-40B4-BE49-F238E27FC236}">
                <a16:creationId xmlns:a16="http://schemas.microsoft.com/office/drawing/2014/main" id="{4247BE86-7EFC-3D00-5BA3-942D7B2FD9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95087" y="1714113"/>
            <a:ext cx="5001825" cy="5020411"/>
          </a:xfrm>
        </p:spPr>
      </p:pic>
    </p:spTree>
    <p:extLst>
      <p:ext uri="{BB962C8B-B14F-4D97-AF65-F5344CB8AC3E}">
        <p14:creationId xmlns:p14="http://schemas.microsoft.com/office/powerpoint/2010/main" val="4723020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626FF-6967-2C77-7CD7-E71B5A280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Mixing Container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24BF3FD-BB65-8372-AF05-BA365BD99C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42282"/>
            <a:ext cx="10515600" cy="492283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>
                <a:ea typeface="+mn-lt"/>
                <a:cs typeface="+mn-lt"/>
              </a:rPr>
              <a:t>A custom mixing container was designed specifically for the chemical mixer.</a:t>
            </a:r>
            <a:endParaRPr lang="en-US" sz="2000"/>
          </a:p>
          <a:p>
            <a:r>
              <a:rPr lang="en-US" sz="2000">
                <a:ea typeface="+mn-lt"/>
                <a:cs typeface="+mn-lt"/>
              </a:rPr>
              <a:t>An acrylic strip is mounted on top of the container, holding a ball bearing at its center.</a:t>
            </a:r>
            <a:endParaRPr lang="en-US" sz="2000"/>
          </a:p>
          <a:p>
            <a:r>
              <a:rPr lang="en-US" sz="2000">
                <a:ea typeface="+mn-lt"/>
                <a:cs typeface="+mn-lt"/>
              </a:rPr>
              <a:t>A 4-inch M6 bolt passes vertically through the bearing and is secured underneath with a nut.</a:t>
            </a:r>
            <a:endParaRPr lang="en-US" sz="2000"/>
          </a:p>
          <a:p>
            <a:r>
              <a:rPr lang="en-US" sz="2000">
                <a:ea typeface="+mn-lt"/>
                <a:cs typeface="+mn-lt"/>
              </a:rPr>
              <a:t>A stirring blade is attached to the lower end of the bolt inside the container.</a:t>
            </a:r>
            <a:endParaRPr lang="en-US" sz="2000"/>
          </a:p>
          <a:p>
            <a:r>
              <a:rPr lang="en-US" sz="2000">
                <a:ea typeface="+mn-lt"/>
                <a:cs typeface="+mn-lt"/>
              </a:rPr>
              <a:t>The shaft of the mixing motor is connected to a socket wrench with limited vertical movement.</a:t>
            </a:r>
            <a:endParaRPr lang="en-US" sz="2000"/>
          </a:p>
          <a:p>
            <a:r>
              <a:rPr lang="en-US" sz="2000">
                <a:ea typeface="+mn-lt"/>
                <a:cs typeface="+mn-lt"/>
              </a:rPr>
              <a:t>To engage the mixer:</a:t>
            </a:r>
            <a:endParaRPr lang="en-US" sz="2000"/>
          </a:p>
          <a:p>
            <a:pPr lvl="1"/>
            <a:r>
              <a:rPr lang="en-US" sz="2000">
                <a:ea typeface="+mn-lt"/>
                <a:cs typeface="+mn-lt"/>
              </a:rPr>
              <a:t>Lift the socket wrench, align the container so that the bolt head sits below it,</a:t>
            </a:r>
            <a:endParaRPr lang="en-US" sz="2000"/>
          </a:p>
          <a:p>
            <a:pPr lvl="1"/>
            <a:r>
              <a:rPr lang="en-US" sz="2000">
                <a:ea typeface="+mn-lt"/>
                <a:cs typeface="+mn-lt"/>
              </a:rPr>
              <a:t>Release the wrench to let it lock onto the bolt head automatically.</a:t>
            </a:r>
            <a:endParaRPr lang="en-US" sz="2000"/>
          </a:p>
          <a:p>
            <a:r>
              <a:rPr lang="en-US" sz="2000">
                <a:ea typeface="+mn-lt"/>
                <a:cs typeface="+mn-lt"/>
              </a:rPr>
              <a:t>When the motor is activated, the socket wrench rotates the bolt, stirring the contents efficiently.</a:t>
            </a:r>
            <a:endParaRPr lang="en-US" sz="200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4162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BD4264-034C-B9D3-0FEF-85C4CF6EA7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0C89A-6F25-E33A-2C5E-67F47F532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Mixing Container</a:t>
            </a:r>
          </a:p>
        </p:txBody>
      </p:sp>
      <p:pic>
        <p:nvPicPr>
          <p:cNvPr id="4" name="Content Placeholder 3" descr="Picture 1981228571, Picture">
            <a:extLst>
              <a:ext uri="{FF2B5EF4-FFF2-40B4-BE49-F238E27FC236}">
                <a16:creationId xmlns:a16="http://schemas.microsoft.com/office/drawing/2014/main" id="{C0BAB362-DB45-6748-F712-CB2D9092DB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20331" y="1825625"/>
            <a:ext cx="4351338" cy="4351338"/>
          </a:xfrm>
        </p:spPr>
      </p:pic>
    </p:spTree>
    <p:extLst>
      <p:ext uri="{BB962C8B-B14F-4D97-AF65-F5344CB8AC3E}">
        <p14:creationId xmlns:p14="http://schemas.microsoft.com/office/powerpoint/2010/main" val="38676658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B3BA3-EE20-40C6-BD3A-C41F57E5C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Texting &amp; Calibration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68A1F9-4347-53AC-D8CA-351270E982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77500" lnSpcReduction="20000"/>
          </a:bodyPr>
          <a:lstStyle/>
          <a:p>
            <a:r>
              <a:rPr lang="en-GB">
                <a:ea typeface="+mn-lt"/>
                <a:cs typeface="+mn-lt"/>
              </a:rPr>
              <a:t>To ensure accurate dispensing, extensive calibration of the pump motors was conducted.</a:t>
            </a:r>
            <a:endParaRPr lang="en-GB"/>
          </a:p>
          <a:p>
            <a:r>
              <a:rPr lang="en-GB">
                <a:ea typeface="+mn-lt"/>
                <a:cs typeface="+mn-lt"/>
              </a:rPr>
              <a:t>The project uses a time-based dispensing method, so precise timing was crucial.</a:t>
            </a:r>
            <a:endParaRPr lang="en-GB"/>
          </a:p>
          <a:p>
            <a:r>
              <a:rPr lang="en-GB">
                <a:ea typeface="+mn-lt"/>
                <a:cs typeface="+mn-lt"/>
              </a:rPr>
              <a:t>Flow sensors were not used, making it necessary to determine run-time manually.</a:t>
            </a:r>
            <a:endParaRPr lang="en-GB"/>
          </a:p>
          <a:p>
            <a:r>
              <a:rPr lang="en-GB">
                <a:ea typeface="+mn-lt"/>
                <a:cs typeface="+mn-lt"/>
              </a:rPr>
              <a:t>Each pump was tested individually using a stopwatch and a measuring container.</a:t>
            </a:r>
            <a:endParaRPr lang="en-GB"/>
          </a:p>
          <a:p>
            <a:r>
              <a:rPr lang="en-GB">
                <a:ea typeface="+mn-lt"/>
                <a:cs typeface="+mn-lt"/>
              </a:rPr>
              <a:t>The goal was to establish a relationship between motor run-time (</a:t>
            </a:r>
            <a:r>
              <a:rPr lang="en-GB" err="1">
                <a:ea typeface="+mn-lt"/>
                <a:cs typeface="+mn-lt"/>
              </a:rPr>
              <a:t>ms</a:t>
            </a:r>
            <a:r>
              <a:rPr lang="en-GB">
                <a:ea typeface="+mn-lt"/>
                <a:cs typeface="+mn-lt"/>
              </a:rPr>
              <a:t>) and liquid volume (mL).</a:t>
            </a:r>
            <a:endParaRPr lang="en-GB"/>
          </a:p>
          <a:p>
            <a:r>
              <a:rPr lang="en-GB">
                <a:ea typeface="+mn-lt"/>
                <a:cs typeface="+mn-lt"/>
              </a:rPr>
              <a:t>Tests were conducted for volumes ranging from 50 mL to 500 mL, in 50 mL intervals.</a:t>
            </a:r>
            <a:endParaRPr lang="en-GB"/>
          </a:p>
          <a:p>
            <a:r>
              <a:rPr lang="en-GB">
                <a:ea typeface="+mn-lt"/>
                <a:cs typeface="+mn-lt"/>
              </a:rPr>
              <a:t>Each test was repeated 2–3 times to ensure accuracy and consistency.</a:t>
            </a:r>
            <a:endParaRPr lang="en-GB"/>
          </a:p>
          <a:p>
            <a:r>
              <a:rPr lang="en-GB">
                <a:ea typeface="+mn-lt"/>
                <a:cs typeface="+mn-lt"/>
              </a:rPr>
              <a:t>Results showed that the flow rate is not linear—the time required per 50 mL increases at higher volumes.</a:t>
            </a:r>
            <a:endParaRPr lang="en-GB"/>
          </a:p>
          <a:p>
            <a:r>
              <a:rPr lang="en-GB">
                <a:ea typeface="+mn-lt"/>
                <a:cs typeface="+mn-lt"/>
              </a:rPr>
              <a:t>The correlation between volume and time was non-linear, requiring a custom timing table.</a:t>
            </a:r>
            <a:endParaRPr lang="en-GB"/>
          </a:p>
          <a:p>
            <a:endParaRPr lang="en-GB"/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23013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EB36E-1E37-46E0-4374-E8331C6B1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Working Principle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8132AF-E2F9-9D85-6297-189B6183DD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42282"/>
            <a:ext cx="10515600" cy="4994274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GB" sz="1600">
                <a:ea typeface="+mn-lt"/>
                <a:cs typeface="+mn-lt"/>
              </a:rPr>
              <a:t>On system startup, the LCD displays: </a:t>
            </a:r>
            <a:r>
              <a:rPr lang="en-GB" sz="1600" i="1">
                <a:ea typeface="+mn-lt"/>
                <a:cs typeface="+mn-lt"/>
              </a:rPr>
              <a:t>“Welcome Chemical Mixer”</a:t>
            </a:r>
            <a:r>
              <a:rPr lang="en-GB" sz="1600">
                <a:ea typeface="+mn-lt"/>
                <a:cs typeface="+mn-lt"/>
              </a:rPr>
              <a:t>.</a:t>
            </a:r>
            <a:endParaRPr lang="en-GB" sz="1600"/>
          </a:p>
          <a:p>
            <a:r>
              <a:rPr lang="en-GB" sz="1600">
                <a:ea typeface="+mn-lt"/>
                <a:cs typeface="+mn-lt"/>
              </a:rPr>
              <a:t>The user is prompted to select the volume for Container A.</a:t>
            </a:r>
            <a:endParaRPr lang="en-GB" sz="1600"/>
          </a:p>
          <a:p>
            <a:r>
              <a:rPr lang="en-GB" sz="1600">
                <a:ea typeface="+mn-lt"/>
                <a:cs typeface="+mn-lt"/>
              </a:rPr>
              <a:t>Volume options (50 mL, 100 mL, etc.) are navigated using ‘A’ (up) and ‘B’ (down) keys.</a:t>
            </a:r>
            <a:endParaRPr lang="en-GB" sz="1600"/>
          </a:p>
          <a:p>
            <a:r>
              <a:rPr lang="en-GB" sz="1600">
                <a:ea typeface="+mn-lt"/>
                <a:cs typeface="+mn-lt"/>
              </a:rPr>
              <a:t>Pressing ‘*’ confirms the selected volume.</a:t>
            </a:r>
            <a:endParaRPr lang="en-GB" sz="1600"/>
          </a:p>
          <a:p>
            <a:r>
              <a:rPr lang="en-GB" sz="1600">
                <a:ea typeface="+mn-lt"/>
                <a:cs typeface="+mn-lt"/>
              </a:rPr>
              <a:t>The system then prompts for Container B volume using the same method.</a:t>
            </a:r>
            <a:br>
              <a:rPr lang="en-US" sz="1600"/>
            </a:br>
            <a:endParaRPr lang="en-US" sz="1600"/>
          </a:p>
          <a:p>
            <a:r>
              <a:rPr lang="en-GB" sz="1600">
                <a:ea typeface="+mn-lt"/>
                <a:cs typeface="+mn-lt"/>
              </a:rPr>
              <a:t>After volume selection, the system starts dispensing:</a:t>
            </a:r>
            <a:endParaRPr lang="en-GB" sz="1600"/>
          </a:p>
          <a:p>
            <a:pPr lvl="1"/>
            <a:r>
              <a:rPr lang="en-GB" sz="1600">
                <a:ea typeface="+mn-lt"/>
                <a:cs typeface="+mn-lt"/>
              </a:rPr>
              <a:t>Pump 1 (Container A) runs first.</a:t>
            </a:r>
            <a:endParaRPr lang="en-GB" sz="1600"/>
          </a:p>
          <a:p>
            <a:pPr lvl="1"/>
            <a:r>
              <a:rPr lang="en-GB" sz="1600">
                <a:ea typeface="+mn-lt"/>
                <a:cs typeface="+mn-lt"/>
              </a:rPr>
              <a:t>The LCD shows live dispensing progress in 5 mL increments.</a:t>
            </a:r>
            <a:endParaRPr lang="en-GB" sz="1600"/>
          </a:p>
          <a:p>
            <a:pPr lvl="1"/>
            <a:r>
              <a:rPr lang="en-GB" sz="1600">
                <a:ea typeface="+mn-lt"/>
                <a:cs typeface="+mn-lt"/>
              </a:rPr>
              <a:t>After Pump 1, Pump 2 (Container B) operates similarly.</a:t>
            </a:r>
            <a:endParaRPr lang="en-GB" sz="1600"/>
          </a:p>
          <a:p>
            <a:r>
              <a:rPr lang="en-GB" sz="1600">
                <a:ea typeface="+mn-lt"/>
                <a:cs typeface="+mn-lt"/>
              </a:rPr>
              <a:t>Once dispensing is complete, the user is prompted to enter mixing time in minutes and seconds.</a:t>
            </a:r>
            <a:endParaRPr lang="en-GB" sz="1600"/>
          </a:p>
          <a:p>
            <a:r>
              <a:rPr lang="en-GB" sz="1600">
                <a:ea typeface="+mn-lt"/>
                <a:cs typeface="+mn-lt"/>
              </a:rPr>
              <a:t>If the entered time exceeds 30 minutes, an error is shown.</a:t>
            </a:r>
            <a:endParaRPr lang="en-GB" sz="1600"/>
          </a:p>
          <a:p>
            <a:r>
              <a:rPr lang="en-GB" sz="1600">
                <a:ea typeface="+mn-lt"/>
                <a:cs typeface="+mn-lt"/>
              </a:rPr>
              <a:t>On valid input, the mixing motor is activated, and the LCD displays:</a:t>
            </a:r>
            <a:endParaRPr lang="en-GB" sz="1600"/>
          </a:p>
          <a:p>
            <a:pPr lvl="1"/>
            <a:r>
              <a:rPr lang="en-GB" sz="1600">
                <a:ea typeface="+mn-lt"/>
                <a:cs typeface="+mn-lt"/>
              </a:rPr>
              <a:t>“Mixing” on the top row</a:t>
            </a:r>
            <a:endParaRPr lang="en-GB" sz="1600"/>
          </a:p>
          <a:p>
            <a:pPr lvl="1"/>
            <a:r>
              <a:rPr lang="en-GB" sz="1600">
                <a:ea typeface="+mn-lt"/>
                <a:cs typeface="+mn-lt"/>
              </a:rPr>
              <a:t>A live countdown timer on the bottom row</a:t>
            </a:r>
            <a:endParaRPr lang="en-GB" sz="1600"/>
          </a:p>
          <a:p>
            <a:r>
              <a:rPr lang="en-GB" sz="1600">
                <a:ea typeface="+mn-lt"/>
                <a:cs typeface="+mn-lt"/>
              </a:rPr>
              <a:t>When the countdown ends, the motor automatically stops, completing the process.</a:t>
            </a:r>
            <a:endParaRPr lang="en-GB" sz="1600"/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24412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4D5B5-9694-0242-3712-392B11D6F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AC38D9-2D25-DAE7-BF22-8CD7FFCD7D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The project successfully demonstrates a </a:t>
            </a:r>
            <a:r>
              <a:rPr lang="en-US" b="1" dirty="0">
                <a:ea typeface="+mn-lt"/>
                <a:cs typeface="+mn-lt"/>
              </a:rPr>
              <a:t>functional prototype</a:t>
            </a:r>
            <a:r>
              <a:rPr lang="en-US" dirty="0">
                <a:ea typeface="+mn-lt"/>
                <a:cs typeface="+mn-lt"/>
              </a:rPr>
              <a:t> for automated chemical mixing.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It simplifies the process of </a:t>
            </a:r>
            <a:r>
              <a:rPr lang="en-US" b="1" dirty="0">
                <a:ea typeface="+mn-lt"/>
                <a:cs typeface="+mn-lt"/>
              </a:rPr>
              <a:t>liquid dispensing and timed mixing</a:t>
            </a:r>
            <a:r>
              <a:rPr lang="en-US" dirty="0">
                <a:ea typeface="+mn-lt"/>
                <a:cs typeface="+mn-lt"/>
              </a:rPr>
              <a:t> using low-cost components.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While the system does not dispense highly accurate volumes, it is suitable for </a:t>
            </a:r>
            <a:r>
              <a:rPr lang="en-US" b="1" dirty="0">
                <a:ea typeface="+mn-lt"/>
                <a:cs typeface="+mn-lt"/>
              </a:rPr>
              <a:t>low-precision applications</a:t>
            </a:r>
            <a:r>
              <a:rPr lang="en-US" dirty="0">
                <a:ea typeface="+mn-lt"/>
                <a:cs typeface="+mn-lt"/>
              </a:rPr>
              <a:t> like agriculture.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Future improvements can include:</a:t>
            </a:r>
            <a:endParaRPr lang="en-US" dirty="0"/>
          </a:p>
          <a:p>
            <a:pPr lvl="1"/>
            <a:r>
              <a:rPr lang="en-US" dirty="0">
                <a:ea typeface="+mn-lt"/>
                <a:cs typeface="+mn-lt"/>
              </a:rPr>
              <a:t>Integration of </a:t>
            </a:r>
            <a:r>
              <a:rPr lang="en-US" b="1" dirty="0">
                <a:ea typeface="+mn-lt"/>
                <a:cs typeface="+mn-lt"/>
              </a:rPr>
              <a:t>flow sensors</a:t>
            </a:r>
            <a:r>
              <a:rPr lang="en-US" dirty="0">
                <a:ea typeface="+mn-lt"/>
                <a:cs typeface="+mn-lt"/>
              </a:rPr>
              <a:t> for better accuracy</a:t>
            </a:r>
            <a:endParaRPr lang="en-US" dirty="0"/>
          </a:p>
          <a:p>
            <a:pPr lvl="1"/>
            <a:r>
              <a:rPr lang="en-US" dirty="0">
                <a:ea typeface="+mn-lt"/>
                <a:cs typeface="+mn-lt"/>
              </a:rPr>
              <a:t>Adding </a:t>
            </a:r>
            <a:r>
              <a:rPr lang="en-US" b="1" dirty="0">
                <a:ea typeface="+mn-lt"/>
                <a:cs typeface="+mn-lt"/>
              </a:rPr>
              <a:t>preset modes</a:t>
            </a:r>
            <a:r>
              <a:rPr lang="en-US" dirty="0">
                <a:ea typeface="+mn-lt"/>
                <a:cs typeface="+mn-lt"/>
              </a:rPr>
              <a:t> for common use cases</a:t>
            </a:r>
            <a:endParaRPr lang="en-US" dirty="0"/>
          </a:p>
          <a:p>
            <a:pPr lvl="1"/>
            <a:r>
              <a:rPr lang="en-US" dirty="0">
                <a:ea typeface="+mn-lt"/>
                <a:cs typeface="+mn-lt"/>
              </a:rPr>
              <a:t>Enclosure design for </a:t>
            </a:r>
            <a:r>
              <a:rPr lang="en-US" b="1" dirty="0">
                <a:ea typeface="+mn-lt"/>
                <a:cs typeface="+mn-lt"/>
              </a:rPr>
              <a:t>portability and protection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279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C3180-8095-AFAE-D9EE-22F79F551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90F8DE-2321-4C77-DA63-68BC6117E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7371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415D2-2E6E-2B13-EA90-EB68E0595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B48FF1-64A9-6B02-09F2-2D119DCAB4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47184"/>
            <a:ext cx="10515600" cy="512454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Font typeface="Wingdings" panose="020B0604020202020204" pitchFamily="34" charset="0"/>
              <a:buChar char="§"/>
            </a:pPr>
            <a:r>
              <a:rPr lang="en-GB" sz="1800" dirty="0"/>
              <a:t>Introduction</a:t>
            </a:r>
          </a:p>
          <a:p>
            <a:pPr marL="457200" indent="-457200">
              <a:buFont typeface="Wingdings" panose="020B0604020202020204" pitchFamily="34" charset="0"/>
              <a:buChar char="§"/>
            </a:pPr>
            <a:r>
              <a:rPr lang="en-GB" sz="1800" dirty="0"/>
              <a:t>Problem statements</a:t>
            </a:r>
          </a:p>
          <a:p>
            <a:pPr marL="457200" indent="-457200">
              <a:buFont typeface="Wingdings" panose="020B0604020202020204" pitchFamily="34" charset="0"/>
              <a:buChar char="§"/>
            </a:pPr>
            <a:r>
              <a:rPr lang="en-GB" sz="1800" dirty="0"/>
              <a:t>Goal</a:t>
            </a:r>
          </a:p>
          <a:p>
            <a:pPr marL="457200" indent="-457200">
              <a:buFont typeface="Wingdings" panose="020B0604020202020204" pitchFamily="34" charset="0"/>
              <a:buChar char="§"/>
            </a:pPr>
            <a:r>
              <a:rPr lang="en-GB" sz="1800" dirty="0"/>
              <a:t>Block diagram</a:t>
            </a:r>
          </a:p>
          <a:p>
            <a:pPr marL="457200" indent="-457200">
              <a:buFont typeface="Wingdings" panose="020B0604020202020204" pitchFamily="34" charset="0"/>
              <a:buChar char="§"/>
            </a:pPr>
            <a:r>
              <a:rPr lang="en-GB" sz="1800" dirty="0"/>
              <a:t>Components</a:t>
            </a:r>
          </a:p>
          <a:p>
            <a:pPr marL="457200" indent="-457200">
              <a:buFont typeface="Wingdings" panose="020B0604020202020204" pitchFamily="34" charset="0"/>
              <a:buChar char="§"/>
            </a:pPr>
            <a:r>
              <a:rPr lang="en-GB" sz="1800" dirty="0"/>
              <a:t>Schematic</a:t>
            </a:r>
          </a:p>
          <a:p>
            <a:pPr marL="457200" indent="-457200">
              <a:buFont typeface="Wingdings" panose="020B0604020202020204" pitchFamily="34" charset="0"/>
              <a:buChar char="§"/>
            </a:pPr>
            <a:r>
              <a:rPr lang="en-GB" sz="1800" dirty="0"/>
              <a:t>Programming</a:t>
            </a:r>
          </a:p>
          <a:p>
            <a:pPr marL="457200" indent="-457200">
              <a:buFont typeface="Wingdings" panose="020B0604020202020204" pitchFamily="34" charset="0"/>
              <a:buChar char="§"/>
            </a:pPr>
            <a:r>
              <a:rPr lang="en-GB" sz="1800" dirty="0"/>
              <a:t>PCB design and fabrication</a:t>
            </a:r>
          </a:p>
          <a:p>
            <a:pPr marL="457200" indent="-457200">
              <a:buFont typeface="Wingdings" panose="020B0604020202020204" pitchFamily="34" charset="0"/>
              <a:buChar char="§"/>
            </a:pPr>
            <a:r>
              <a:rPr lang="en-GB" sz="1800" dirty="0"/>
              <a:t>Mixer structure</a:t>
            </a:r>
          </a:p>
          <a:p>
            <a:pPr marL="457200" indent="-457200">
              <a:buFont typeface="Wingdings" panose="020B0604020202020204" pitchFamily="34" charset="0"/>
              <a:buChar char="§"/>
            </a:pPr>
            <a:r>
              <a:rPr lang="en-GB" sz="1800" dirty="0"/>
              <a:t>Mixing container</a:t>
            </a:r>
          </a:p>
          <a:p>
            <a:pPr marL="457200" indent="-457200">
              <a:buFont typeface="Wingdings" panose="020B0604020202020204" pitchFamily="34" charset="0"/>
              <a:buChar char="§"/>
            </a:pPr>
            <a:r>
              <a:rPr lang="en-GB" sz="1800" dirty="0"/>
              <a:t>Testing &amp; calibration</a:t>
            </a:r>
          </a:p>
          <a:p>
            <a:pPr marL="457200" indent="-457200">
              <a:buFont typeface="Wingdings" panose="020B0604020202020204" pitchFamily="34" charset="0"/>
              <a:buChar char="§"/>
            </a:pPr>
            <a:r>
              <a:rPr lang="en-GB" sz="1800" dirty="0"/>
              <a:t>Working principle</a:t>
            </a:r>
          </a:p>
          <a:p>
            <a:pPr marL="457200" indent="-457200">
              <a:buFont typeface="Wingdings" panose="020B0604020202020204" pitchFamily="34" charset="0"/>
              <a:buChar char="§"/>
            </a:pPr>
            <a:r>
              <a:rPr lang="en-GB" sz="1800" dirty="0"/>
              <a:t>Conclusion</a:t>
            </a:r>
          </a:p>
          <a:p>
            <a:pPr marL="457200" indent="-457200">
              <a:buFont typeface="Wingdings" panose="020B0604020202020204" pitchFamily="34" charset="0"/>
              <a:buChar char="§"/>
            </a:pPr>
            <a:endParaRPr lang="en-GB" sz="1800"/>
          </a:p>
          <a:p>
            <a:pPr marL="457200" indent="-457200">
              <a:buFont typeface="Wingdings" panose="020B0604020202020204" pitchFamily="34" charset="0"/>
              <a:buChar char="§"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8108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34234-26F0-7431-F9A1-2AE5C4A14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F4B0B8-4941-FED2-7F38-805E64D875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ea typeface="+mn-lt"/>
                <a:cs typeface="+mn-lt"/>
              </a:rPr>
              <a:t>In agriculture and small-scale industries, the mixing of liquid chemicals is a common but manual and error-prone task.</a:t>
            </a:r>
            <a:endParaRPr lang="en-GB" dirty="0"/>
          </a:p>
          <a:p>
            <a:r>
              <a:rPr lang="en-GB" dirty="0">
                <a:ea typeface="+mn-lt"/>
                <a:cs typeface="+mn-lt"/>
              </a:rPr>
              <a:t>There is a growing need for a compact, automated solution that can dispense and mix liquids efficiently, especially in rural or low-tech environments.</a:t>
            </a:r>
            <a:endParaRPr lang="en-GB" dirty="0"/>
          </a:p>
          <a:p>
            <a:r>
              <a:rPr lang="en-GB" dirty="0">
                <a:ea typeface="+mn-lt"/>
                <a:cs typeface="+mn-lt"/>
              </a:rPr>
              <a:t>This project presents a microcontroller-based chemical mixer that aims to simplify and automate the process of dispensing and mixing two liquids with user-defined volumes and timing.</a:t>
            </a:r>
            <a:endParaRPr lang="en-GB" dirty="0"/>
          </a:p>
          <a:p>
            <a:r>
              <a:rPr lang="en-GB" dirty="0">
                <a:ea typeface="+mn-lt"/>
                <a:cs typeface="+mn-lt"/>
              </a:rPr>
              <a:t>The system is designed to be cost-effective, modular, and easy to operate, making it ideal for small-scale applications.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38644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F72C4-F1B1-775B-3270-37E1F47C1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7FDD89-2A8D-63D7-2C32-77792B0CAB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ea typeface="+mn-lt"/>
                <a:cs typeface="+mn-lt"/>
              </a:rPr>
              <a:t>Farmers often mix chemicals like </a:t>
            </a:r>
            <a:r>
              <a:rPr lang="en-GB" b="1" dirty="0">
                <a:ea typeface="+mn-lt"/>
                <a:cs typeface="+mn-lt"/>
              </a:rPr>
              <a:t>UAN</a:t>
            </a:r>
            <a:r>
              <a:rPr lang="en-GB" dirty="0">
                <a:ea typeface="+mn-lt"/>
                <a:cs typeface="+mn-lt"/>
              </a:rPr>
              <a:t>, </a:t>
            </a:r>
            <a:r>
              <a:rPr lang="en-GB" b="1" dirty="0">
                <a:ea typeface="+mn-lt"/>
                <a:cs typeface="+mn-lt"/>
              </a:rPr>
              <a:t>2,4-D</a:t>
            </a:r>
            <a:r>
              <a:rPr lang="en-GB" dirty="0">
                <a:ea typeface="+mn-lt"/>
                <a:cs typeface="+mn-lt"/>
              </a:rPr>
              <a:t>, </a:t>
            </a:r>
            <a:r>
              <a:rPr lang="en-GB" b="1" dirty="0">
                <a:ea typeface="+mn-lt"/>
                <a:cs typeface="+mn-lt"/>
              </a:rPr>
              <a:t>glyphosate</a:t>
            </a:r>
            <a:r>
              <a:rPr lang="en-GB" dirty="0">
                <a:ea typeface="+mn-lt"/>
                <a:cs typeface="+mn-lt"/>
              </a:rPr>
              <a:t>, and </a:t>
            </a:r>
            <a:r>
              <a:rPr lang="en-GB" b="1" dirty="0">
                <a:ea typeface="+mn-lt"/>
                <a:cs typeface="+mn-lt"/>
              </a:rPr>
              <a:t>pesticides</a:t>
            </a:r>
            <a:r>
              <a:rPr lang="en-GB" dirty="0">
                <a:ea typeface="+mn-lt"/>
                <a:cs typeface="+mn-lt"/>
              </a:rPr>
              <a:t> with water </a:t>
            </a:r>
            <a:r>
              <a:rPr lang="en-GB" b="1" dirty="0">
                <a:ea typeface="+mn-lt"/>
                <a:cs typeface="+mn-lt"/>
              </a:rPr>
              <a:t>manually</a:t>
            </a:r>
            <a:r>
              <a:rPr lang="en-GB" dirty="0">
                <a:ea typeface="+mn-lt"/>
                <a:cs typeface="+mn-lt"/>
              </a:rPr>
              <a:t>, using open containers and without precise measurement.</a:t>
            </a:r>
          </a:p>
          <a:p>
            <a:r>
              <a:rPr lang="en-GB" dirty="0">
                <a:ea typeface="+mn-lt"/>
                <a:cs typeface="+mn-lt"/>
              </a:rPr>
              <a:t>These chemicals are </a:t>
            </a:r>
            <a:r>
              <a:rPr lang="en-GB" b="1" dirty="0">
                <a:ea typeface="+mn-lt"/>
                <a:cs typeface="+mn-lt"/>
              </a:rPr>
              <a:t>toxic</a:t>
            </a:r>
            <a:r>
              <a:rPr lang="en-GB" dirty="0">
                <a:ea typeface="+mn-lt"/>
                <a:cs typeface="+mn-lt"/>
              </a:rPr>
              <a:t>, can cause </a:t>
            </a:r>
            <a:r>
              <a:rPr lang="en-GB" b="1" dirty="0">
                <a:ea typeface="+mn-lt"/>
                <a:cs typeface="+mn-lt"/>
              </a:rPr>
              <a:t>skin burns</a:t>
            </a:r>
            <a:r>
              <a:rPr lang="en-GB" dirty="0">
                <a:ea typeface="+mn-lt"/>
                <a:cs typeface="+mn-lt"/>
              </a:rPr>
              <a:t>, </a:t>
            </a:r>
            <a:r>
              <a:rPr lang="en-GB" b="1" dirty="0">
                <a:ea typeface="+mn-lt"/>
                <a:cs typeface="+mn-lt"/>
              </a:rPr>
              <a:t>respiratory issues</a:t>
            </a:r>
            <a:r>
              <a:rPr lang="en-GB" dirty="0">
                <a:ea typeface="+mn-lt"/>
                <a:cs typeface="+mn-lt"/>
              </a:rPr>
              <a:t>, and </a:t>
            </a:r>
            <a:r>
              <a:rPr lang="en-GB" b="1" dirty="0">
                <a:ea typeface="+mn-lt"/>
                <a:cs typeface="+mn-lt"/>
              </a:rPr>
              <a:t>environmental harm</a:t>
            </a:r>
            <a:r>
              <a:rPr lang="en-GB" dirty="0">
                <a:ea typeface="+mn-lt"/>
                <a:cs typeface="+mn-lt"/>
              </a:rPr>
              <a:t> if mishandled.</a:t>
            </a:r>
            <a:endParaRPr lang="en-GB" dirty="0"/>
          </a:p>
          <a:p>
            <a:r>
              <a:rPr lang="en-GB" dirty="0">
                <a:ea typeface="+mn-lt"/>
                <a:cs typeface="+mn-lt"/>
              </a:rPr>
              <a:t>Manual mixing leads to </a:t>
            </a:r>
            <a:r>
              <a:rPr lang="en-GB" b="1" dirty="0">
                <a:ea typeface="+mn-lt"/>
                <a:cs typeface="+mn-lt"/>
              </a:rPr>
              <a:t>inaccurate dosing</a:t>
            </a:r>
            <a:r>
              <a:rPr lang="en-GB" dirty="0">
                <a:ea typeface="+mn-lt"/>
                <a:cs typeface="+mn-lt"/>
              </a:rPr>
              <a:t>, </a:t>
            </a:r>
            <a:r>
              <a:rPr lang="en-GB" b="1" dirty="0">
                <a:ea typeface="+mn-lt"/>
                <a:cs typeface="+mn-lt"/>
              </a:rPr>
              <a:t>wastage</a:t>
            </a:r>
            <a:r>
              <a:rPr lang="en-GB" dirty="0">
                <a:ea typeface="+mn-lt"/>
                <a:cs typeface="+mn-lt"/>
              </a:rPr>
              <a:t>, and </a:t>
            </a:r>
            <a:r>
              <a:rPr lang="en-GB" b="1" dirty="0">
                <a:ea typeface="+mn-lt"/>
                <a:cs typeface="+mn-lt"/>
              </a:rPr>
              <a:t>health risks</a:t>
            </a:r>
            <a:r>
              <a:rPr lang="en-GB" dirty="0">
                <a:ea typeface="+mn-lt"/>
                <a:cs typeface="+mn-lt"/>
              </a:rPr>
              <a:t>.</a:t>
            </a:r>
            <a:endParaRPr lang="en-GB" dirty="0"/>
          </a:p>
          <a:p>
            <a:r>
              <a:rPr lang="en-GB" dirty="0">
                <a:ea typeface="+mn-lt"/>
                <a:cs typeface="+mn-lt"/>
              </a:rPr>
              <a:t>There is a need for a </a:t>
            </a:r>
            <a:r>
              <a:rPr lang="en-GB" b="1" dirty="0">
                <a:ea typeface="+mn-lt"/>
                <a:cs typeface="+mn-lt"/>
              </a:rPr>
              <a:t>low-cost, semi-automated system</a:t>
            </a:r>
            <a:r>
              <a:rPr lang="en-GB" dirty="0">
                <a:ea typeface="+mn-lt"/>
                <a:cs typeface="+mn-lt"/>
              </a:rPr>
              <a:t> to safely and reliably mix agricultural chemicals with water.</a:t>
            </a:r>
            <a:endParaRPr lang="en-GB" dirty="0"/>
          </a:p>
          <a:p>
            <a:endParaRPr lang="en-GB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920867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260A2-46C6-7428-CDFC-3701B7653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949A7-9DED-418A-06DA-4D88C08354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sz="2400">
                <a:ea typeface="+mn-lt"/>
                <a:cs typeface="+mn-lt"/>
              </a:rPr>
              <a:t>To design and develop a low-cost, automated chemical mixing system that:</a:t>
            </a:r>
            <a:endParaRPr lang="en-GB" sz="2400"/>
          </a:p>
          <a:p>
            <a:r>
              <a:rPr lang="en-GB" sz="2400">
                <a:ea typeface="+mn-lt"/>
                <a:cs typeface="+mn-lt"/>
              </a:rPr>
              <a:t>Dispenses two different liquids accurately using submersible pumps</a:t>
            </a:r>
            <a:endParaRPr lang="en-GB" sz="2400"/>
          </a:p>
          <a:p>
            <a:r>
              <a:rPr lang="en-GB" sz="2400">
                <a:ea typeface="+mn-lt"/>
                <a:cs typeface="+mn-lt"/>
              </a:rPr>
              <a:t>Allows the user to control and customize volumes and mixing time through a keypad</a:t>
            </a:r>
            <a:endParaRPr lang="en-GB" sz="2400"/>
          </a:p>
          <a:p>
            <a:r>
              <a:rPr lang="en-GB" sz="2400">
                <a:ea typeface="+mn-lt"/>
                <a:cs typeface="+mn-lt"/>
              </a:rPr>
              <a:t>Uses a DC motor for mixing with adjustable duration</a:t>
            </a:r>
            <a:endParaRPr lang="en-GB" sz="2400"/>
          </a:p>
          <a:p>
            <a:r>
              <a:rPr lang="en-GB" sz="2400">
                <a:ea typeface="+mn-lt"/>
                <a:cs typeface="+mn-lt"/>
              </a:rPr>
              <a:t>Provides a user-friendly interface using an LCD for display and feedback</a:t>
            </a:r>
            <a:endParaRPr lang="en-GB" sz="2400"/>
          </a:p>
          <a:p>
            <a:r>
              <a:rPr lang="en-GB" sz="2400">
                <a:ea typeface="+mn-lt"/>
                <a:cs typeface="+mn-lt"/>
              </a:rPr>
              <a:t>Operates reliably for agricultural and small-scale applications without the need for high precision</a:t>
            </a:r>
            <a:endParaRPr lang="en-GB" sz="2400"/>
          </a:p>
          <a:p>
            <a:pPr marL="0" indent="0">
              <a:buNone/>
            </a:pPr>
            <a:endParaRPr lang="en-GB" sz="1800"/>
          </a:p>
        </p:txBody>
      </p:sp>
    </p:spTree>
    <p:extLst>
      <p:ext uri="{BB962C8B-B14F-4D97-AF65-F5344CB8AC3E}">
        <p14:creationId xmlns:p14="http://schemas.microsoft.com/office/powerpoint/2010/main" val="16038437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D97AF-7C6B-7C4F-0AC1-949CFA42D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Block Diagram</a:t>
            </a:r>
          </a:p>
        </p:txBody>
      </p:sp>
      <p:pic>
        <p:nvPicPr>
          <p:cNvPr id="4" name="Content Placeholder 3" descr="Picture 1915066958, Picture">
            <a:extLst>
              <a:ext uri="{FF2B5EF4-FFF2-40B4-BE49-F238E27FC236}">
                <a16:creationId xmlns:a16="http://schemas.microsoft.com/office/drawing/2014/main" id="{6C4F6D6C-F0C0-0F8F-D522-D2D2381D07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55862" y="1825625"/>
            <a:ext cx="5480275" cy="4351338"/>
          </a:xfrm>
        </p:spPr>
      </p:pic>
    </p:spTree>
    <p:extLst>
      <p:ext uri="{BB962C8B-B14F-4D97-AF65-F5344CB8AC3E}">
        <p14:creationId xmlns:p14="http://schemas.microsoft.com/office/powerpoint/2010/main" val="21823753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B570F-89FD-8864-D8CA-54A65C3B3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5F78E-BB19-B7E9-A6B6-B734209EC7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47184"/>
            <a:ext cx="10515600" cy="5079720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GB" sz="2000" b="1"/>
              <a:t>Power supply : </a:t>
            </a:r>
            <a:r>
              <a:rPr lang="en-GB" sz="2000">
                <a:ea typeface="+mn-lt"/>
                <a:cs typeface="+mn-lt"/>
              </a:rPr>
              <a:t>A 12V DC adapter is used to power the overall system. The L298N motor driver module is used to derive a regulated 5V output, which powers the ESP32 microcontroller and other 5V components.</a:t>
            </a:r>
            <a:endParaRPr lang="en-GB" sz="2000"/>
          </a:p>
          <a:p>
            <a:r>
              <a:rPr lang="en-GB" sz="2000" b="1"/>
              <a:t>Control :</a:t>
            </a:r>
            <a:r>
              <a:rPr lang="en-GB" sz="2000"/>
              <a:t> </a:t>
            </a:r>
            <a:r>
              <a:rPr lang="en-GB" sz="2000">
                <a:ea typeface="+mn-lt"/>
                <a:cs typeface="+mn-lt"/>
              </a:rPr>
              <a:t>The system is controlled by an </a:t>
            </a:r>
            <a:r>
              <a:rPr lang="en-GB" sz="2000" b="1">
                <a:ea typeface="+mn-lt"/>
                <a:cs typeface="+mn-lt"/>
              </a:rPr>
              <a:t>ESP32-WROOM-32</a:t>
            </a:r>
            <a:r>
              <a:rPr lang="en-GB" sz="2000">
                <a:ea typeface="+mn-lt"/>
                <a:cs typeface="+mn-lt"/>
              </a:rPr>
              <a:t> microcontroller. It manages all operations including pump control, user input handling, display updates, and mixing logic.</a:t>
            </a:r>
          </a:p>
          <a:p>
            <a:r>
              <a:rPr lang="en-GB" sz="2000" b="1"/>
              <a:t>Pumps :</a:t>
            </a:r>
            <a:r>
              <a:rPr lang="en-GB" sz="2000"/>
              <a:t>  </a:t>
            </a:r>
            <a:r>
              <a:rPr lang="en-GB" sz="2000">
                <a:ea typeface="+mn-lt"/>
                <a:cs typeface="+mn-lt"/>
              </a:rPr>
              <a:t>Two </a:t>
            </a:r>
            <a:r>
              <a:rPr lang="en-GB" sz="2000" b="1">
                <a:ea typeface="+mn-lt"/>
                <a:cs typeface="+mn-lt"/>
              </a:rPr>
              <a:t>R385 submersible pumps</a:t>
            </a:r>
            <a:r>
              <a:rPr lang="en-GB" sz="2000">
                <a:ea typeface="+mn-lt"/>
                <a:cs typeface="+mn-lt"/>
              </a:rPr>
              <a:t> are used to draw liquids from separate containers and dispense them into a central mixing chamber. These pumps are driven and controlled through the </a:t>
            </a:r>
            <a:r>
              <a:rPr lang="en-GB" sz="2000" b="1">
                <a:ea typeface="+mn-lt"/>
                <a:cs typeface="+mn-lt"/>
              </a:rPr>
              <a:t>L298N motor driver</a:t>
            </a:r>
            <a:r>
              <a:rPr lang="en-GB" sz="2000">
                <a:ea typeface="+mn-lt"/>
                <a:cs typeface="+mn-lt"/>
              </a:rPr>
              <a:t>.</a:t>
            </a:r>
          </a:p>
          <a:p>
            <a:r>
              <a:rPr lang="en-GB" sz="2000" b="1"/>
              <a:t>Mixer :</a:t>
            </a:r>
            <a:r>
              <a:rPr lang="en-GB" sz="2000" b="1">
                <a:ea typeface="+mn-lt"/>
                <a:cs typeface="+mn-lt"/>
              </a:rPr>
              <a:t> </a:t>
            </a:r>
            <a:r>
              <a:rPr lang="en-GB" sz="2000">
                <a:ea typeface="+mn-lt"/>
                <a:cs typeface="+mn-lt"/>
              </a:rPr>
              <a:t>A </a:t>
            </a:r>
            <a:r>
              <a:rPr lang="en-GB" sz="2000" b="1">
                <a:ea typeface="+mn-lt"/>
                <a:cs typeface="+mn-lt"/>
              </a:rPr>
              <a:t>12V DC geared motor (100 RPM)</a:t>
            </a:r>
            <a:r>
              <a:rPr lang="en-GB" sz="2000">
                <a:ea typeface="+mn-lt"/>
                <a:cs typeface="+mn-lt"/>
              </a:rPr>
              <a:t> is used to stir the liquids after dispensing. The motor is controlled via a </a:t>
            </a:r>
            <a:r>
              <a:rPr lang="en-GB" sz="2000" b="1">
                <a:ea typeface="+mn-lt"/>
                <a:cs typeface="+mn-lt"/>
              </a:rPr>
              <a:t>5V single-channel relay</a:t>
            </a:r>
            <a:r>
              <a:rPr lang="en-GB" sz="2000">
                <a:ea typeface="+mn-lt"/>
                <a:cs typeface="+mn-lt"/>
              </a:rPr>
              <a:t>, enabling on/off control based on the selected mixing duration.</a:t>
            </a:r>
            <a:endParaRPr lang="en-GB" sz="2000"/>
          </a:p>
          <a:p>
            <a:r>
              <a:rPr lang="en-GB" sz="2000" b="1"/>
              <a:t>Display :</a:t>
            </a:r>
            <a:r>
              <a:rPr lang="en-GB" sz="2000"/>
              <a:t> </a:t>
            </a:r>
            <a:r>
              <a:rPr lang="en-GB" sz="2000">
                <a:ea typeface="+mn-lt"/>
                <a:cs typeface="+mn-lt"/>
              </a:rPr>
              <a:t>A </a:t>
            </a:r>
            <a:r>
              <a:rPr lang="en-GB" sz="2000" b="1">
                <a:ea typeface="+mn-lt"/>
                <a:cs typeface="+mn-lt"/>
              </a:rPr>
              <a:t>16x2 I2C LCD module</a:t>
            </a:r>
            <a:r>
              <a:rPr lang="en-GB" sz="2000">
                <a:ea typeface="+mn-lt"/>
                <a:cs typeface="+mn-lt"/>
              </a:rPr>
              <a:t> is used to display user menus, selected volumes, mixing time input, and a live countdown during the mixing process.</a:t>
            </a:r>
          </a:p>
          <a:p>
            <a:r>
              <a:rPr lang="en-GB" sz="2000"/>
              <a:t>User input : </a:t>
            </a:r>
            <a:r>
              <a:rPr lang="en-GB" sz="2000">
                <a:ea typeface="+mn-lt"/>
                <a:cs typeface="+mn-lt"/>
              </a:rPr>
              <a:t>User input is provided through a </a:t>
            </a:r>
            <a:r>
              <a:rPr lang="en-GB" sz="2000" b="1">
                <a:ea typeface="+mn-lt"/>
                <a:cs typeface="+mn-lt"/>
              </a:rPr>
              <a:t>4x4 matrix keypad</a:t>
            </a:r>
            <a:r>
              <a:rPr lang="en-GB" sz="2000">
                <a:ea typeface="+mn-lt"/>
                <a:cs typeface="+mn-lt"/>
              </a:rPr>
              <a:t>. It is used to navigate menus, select volume levels for each liquid, and set the mixing time. A</a:t>
            </a:r>
            <a:r>
              <a:rPr lang="en-GB" sz="2000" b="1">
                <a:ea typeface="+mn-lt"/>
                <a:cs typeface="+mn-lt"/>
              </a:rPr>
              <a:t> PCF8574</a:t>
            </a:r>
            <a:r>
              <a:rPr lang="en-GB" sz="2000">
                <a:ea typeface="+mn-lt"/>
                <a:cs typeface="+mn-lt"/>
              </a:rPr>
              <a:t> I/O expander is used to minimize GPIO usage on the ESP32.</a:t>
            </a:r>
          </a:p>
        </p:txBody>
      </p:sp>
    </p:spTree>
    <p:extLst>
      <p:ext uri="{BB962C8B-B14F-4D97-AF65-F5344CB8AC3E}">
        <p14:creationId xmlns:p14="http://schemas.microsoft.com/office/powerpoint/2010/main" val="11052470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968D1-D2B5-7C30-A6F6-A1BF082A2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Schematic</a:t>
            </a:r>
          </a:p>
        </p:txBody>
      </p:sp>
      <p:pic>
        <p:nvPicPr>
          <p:cNvPr id="4" name="Content Placeholder 3" descr="Picture 1549830788, Picture">
            <a:extLst>
              <a:ext uri="{FF2B5EF4-FFF2-40B4-BE49-F238E27FC236}">
                <a16:creationId xmlns:a16="http://schemas.microsoft.com/office/drawing/2014/main" id="{5BD34E3F-C08F-3D5B-F514-95A5AFD44F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17102" y="1268064"/>
            <a:ext cx="6548501" cy="5457166"/>
          </a:xfrm>
        </p:spPr>
      </p:pic>
    </p:spTree>
    <p:extLst>
      <p:ext uri="{BB962C8B-B14F-4D97-AF65-F5344CB8AC3E}">
        <p14:creationId xmlns:p14="http://schemas.microsoft.com/office/powerpoint/2010/main" val="6621352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E8FA2-C200-770D-C4BA-C3E442972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7491AF-61D3-95C3-B1E0-69B52CF1F4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8908"/>
            <a:ext cx="10515600" cy="5434804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Arial"/>
              <a:buChar char="•"/>
            </a:pPr>
            <a:r>
              <a:rPr lang="en-GB" sz="2000" b="1"/>
              <a:t>Libraries:</a:t>
            </a:r>
            <a:endParaRPr lang="en-US" sz="2000" b="1"/>
          </a:p>
          <a:p>
            <a:pPr>
              <a:buFont typeface="Arial"/>
              <a:buChar char="•"/>
            </a:pPr>
            <a:r>
              <a:rPr lang="en-GB" sz="1600" err="1"/>
              <a:t>Wire.h</a:t>
            </a:r>
            <a:r>
              <a:rPr lang="en-GB" sz="1600"/>
              <a:t> - </a:t>
            </a:r>
            <a:r>
              <a:rPr lang="en-GB" sz="1600">
                <a:ea typeface="+mn-lt"/>
                <a:cs typeface="+mn-lt"/>
              </a:rPr>
              <a:t>For I2C communication between ESP32 and peripherals</a:t>
            </a:r>
            <a:endParaRPr lang="en-GB" sz="1600"/>
          </a:p>
          <a:p>
            <a:pPr>
              <a:buFont typeface="Arial"/>
              <a:buChar char="•"/>
            </a:pPr>
            <a:r>
              <a:rPr lang="en-GB" sz="1600"/>
              <a:t>PCF8574.h - </a:t>
            </a:r>
            <a:r>
              <a:rPr lang="en-GB" sz="1600">
                <a:ea typeface="+mn-lt"/>
                <a:cs typeface="+mn-lt"/>
              </a:rPr>
              <a:t>Handles keypad input via I/O expander over I2C</a:t>
            </a:r>
            <a:endParaRPr lang="en-GB" sz="1600"/>
          </a:p>
          <a:p>
            <a:pPr>
              <a:buFont typeface="Arial"/>
              <a:buChar char="•"/>
            </a:pPr>
            <a:r>
              <a:rPr lang="en-GB" sz="1600"/>
              <a:t>LiquidCrystal_I2C.h - </a:t>
            </a:r>
            <a:r>
              <a:rPr lang="en-GB" sz="1600">
                <a:ea typeface="+mn-lt"/>
                <a:cs typeface="+mn-lt"/>
              </a:rPr>
              <a:t>Controls the 16x2 LCD display using I2C interface</a:t>
            </a:r>
            <a:endParaRPr lang="en-GB" sz="1600"/>
          </a:p>
          <a:p>
            <a:pPr>
              <a:buFont typeface="Arial"/>
              <a:buChar char="•"/>
            </a:pPr>
            <a:r>
              <a:rPr lang="en-GB" sz="2000" b="1"/>
              <a:t>Functions: </a:t>
            </a:r>
          </a:p>
          <a:p>
            <a:pPr>
              <a:buFont typeface="Arial"/>
              <a:buChar char="•"/>
            </a:pPr>
            <a:r>
              <a:rPr lang="en-GB" sz="1600"/>
              <a:t>Setup() - </a:t>
            </a:r>
            <a:r>
              <a:rPr lang="en-GB" sz="1600">
                <a:ea typeface="+mn-lt"/>
                <a:cs typeface="+mn-lt"/>
              </a:rPr>
              <a:t>Initializes LCD, keypad, I/O pins, and displays welcome screen</a:t>
            </a:r>
          </a:p>
          <a:p>
            <a:pPr>
              <a:buFont typeface="Arial"/>
              <a:buChar char="•"/>
            </a:pPr>
            <a:r>
              <a:rPr lang="en-GB" sz="1600"/>
              <a:t>loop() - </a:t>
            </a:r>
            <a:r>
              <a:rPr lang="en-GB" sz="1600">
                <a:ea typeface="+mn-lt"/>
                <a:cs typeface="+mn-lt"/>
              </a:rPr>
              <a:t>Main flow: volume selection → dispensing → mixing time → countdown</a:t>
            </a:r>
          </a:p>
          <a:p>
            <a:pPr>
              <a:buFont typeface="Arial"/>
              <a:buChar char="•"/>
            </a:pPr>
            <a:r>
              <a:rPr lang="en-GB" sz="1600" err="1"/>
              <a:t>showWelcomeScreen</a:t>
            </a:r>
            <a:r>
              <a:rPr lang="en-GB" sz="1600"/>
              <a:t>() - </a:t>
            </a:r>
            <a:r>
              <a:rPr lang="en-GB" sz="1600">
                <a:ea typeface="+mn-lt"/>
                <a:cs typeface="+mn-lt"/>
              </a:rPr>
              <a:t>Displays startup greeting on LCD</a:t>
            </a:r>
          </a:p>
          <a:p>
            <a:pPr>
              <a:buFont typeface="Arial"/>
              <a:buChar char="•"/>
            </a:pPr>
            <a:r>
              <a:rPr lang="en-GB" sz="1600" err="1"/>
              <a:t>selectVolume</a:t>
            </a:r>
            <a:r>
              <a:rPr lang="en-GB" sz="1600"/>
              <a:t>(message) - </a:t>
            </a:r>
            <a:r>
              <a:rPr lang="en-GB" sz="1600">
                <a:ea typeface="+mn-lt"/>
                <a:cs typeface="+mn-lt"/>
              </a:rPr>
              <a:t>Lets user select volume for Liquid A/B using keypad navigation (A/B/</a:t>
            </a:r>
            <a:r>
              <a:rPr lang="en-GB" sz="1600">
                <a:latin typeface="Consolas"/>
              </a:rPr>
              <a:t>*</a:t>
            </a:r>
            <a:r>
              <a:rPr lang="en-GB" sz="1600">
                <a:ea typeface="+mn-lt"/>
                <a:cs typeface="+mn-lt"/>
              </a:rPr>
              <a:t>)</a:t>
            </a:r>
          </a:p>
          <a:p>
            <a:pPr>
              <a:buFont typeface="Arial"/>
              <a:buChar char="•"/>
            </a:pPr>
            <a:r>
              <a:rPr lang="en-GB" sz="1600" err="1"/>
              <a:t>dispenseLiquids</a:t>
            </a:r>
            <a:r>
              <a:rPr lang="en-GB" sz="1600"/>
              <a:t>() - </a:t>
            </a:r>
            <a:r>
              <a:rPr lang="en-GB" sz="1600">
                <a:ea typeface="+mn-lt"/>
                <a:cs typeface="+mn-lt"/>
              </a:rPr>
              <a:t>Triggers pumps to dispense both liquids sequentially</a:t>
            </a:r>
          </a:p>
          <a:p>
            <a:pPr>
              <a:buFont typeface="Arial"/>
              <a:buChar char="•"/>
            </a:pPr>
            <a:r>
              <a:rPr lang="en-GB" sz="1600" err="1">
                <a:ea typeface="+mn-lt"/>
                <a:cs typeface="+mn-lt"/>
              </a:rPr>
              <a:t>pumpLiquid</a:t>
            </a:r>
            <a:r>
              <a:rPr lang="en-GB" sz="1600">
                <a:ea typeface="+mn-lt"/>
                <a:cs typeface="+mn-lt"/>
              </a:rPr>
              <a:t>(volume, p1, p2) - Converts selected volume to pump runtime, displays live dispensing progress</a:t>
            </a:r>
            <a:endParaRPr lang="en-GB" sz="1600"/>
          </a:p>
          <a:p>
            <a:pPr>
              <a:buFont typeface="Arial"/>
              <a:buChar char="•"/>
            </a:pPr>
            <a:r>
              <a:rPr lang="en-GB" sz="1500" err="1">
                <a:ea typeface="+mn-lt"/>
                <a:cs typeface="+mn-lt"/>
              </a:rPr>
              <a:t>getMixingTime</a:t>
            </a:r>
            <a:r>
              <a:rPr lang="en-GB" sz="1500">
                <a:ea typeface="+mn-lt"/>
                <a:cs typeface="+mn-lt"/>
              </a:rPr>
              <a:t>() - </a:t>
            </a:r>
            <a:r>
              <a:rPr lang="en-GB" sz="1500"/>
              <a:t>Takes mixing time input in minutes and seconds with validation</a:t>
            </a:r>
            <a:endParaRPr lang="en-GB" sz="1500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GB" sz="1600" err="1">
                <a:ea typeface="+mn-lt"/>
                <a:cs typeface="+mn-lt"/>
              </a:rPr>
              <a:t>startMixingCountdown</a:t>
            </a:r>
            <a:r>
              <a:rPr lang="en-GB" sz="1600">
                <a:ea typeface="+mn-lt"/>
                <a:cs typeface="+mn-lt"/>
              </a:rPr>
              <a:t>() -Activates relay-controlled mixer motor and runs live countdown on LCD</a:t>
            </a:r>
            <a:endParaRPr lang="en-GB" sz="1600"/>
          </a:p>
          <a:p>
            <a:pPr>
              <a:buFont typeface="Arial"/>
              <a:buChar char="•"/>
            </a:pPr>
            <a:r>
              <a:rPr lang="en-GB" sz="1600" err="1">
                <a:ea typeface="+mn-lt"/>
                <a:cs typeface="+mn-lt"/>
              </a:rPr>
              <a:t>getNumericInput</a:t>
            </a:r>
            <a:r>
              <a:rPr lang="en-GB" sz="1600">
                <a:ea typeface="+mn-lt"/>
                <a:cs typeface="+mn-lt"/>
              </a:rPr>
              <a:t>() - Captures multi-digit numerical input from keypad</a:t>
            </a:r>
            <a:endParaRPr lang="en-GB" sz="1600"/>
          </a:p>
          <a:p>
            <a:pPr>
              <a:buFont typeface="Arial"/>
              <a:buChar char="•"/>
            </a:pPr>
            <a:r>
              <a:rPr lang="en-GB" sz="1600" err="1">
                <a:ea typeface="+mn-lt"/>
                <a:cs typeface="+mn-lt"/>
              </a:rPr>
              <a:t>getKey</a:t>
            </a:r>
            <a:r>
              <a:rPr lang="en-GB" sz="1600">
                <a:ea typeface="+mn-lt"/>
                <a:cs typeface="+mn-lt"/>
              </a:rPr>
              <a:t>() -  </a:t>
            </a:r>
            <a:r>
              <a:rPr lang="en-GB" sz="1600"/>
              <a:t>Scans keypad rows and columns using PCF8574 to detect key presses</a:t>
            </a:r>
          </a:p>
          <a:p>
            <a:pPr>
              <a:buFont typeface="Arial"/>
              <a:buChar char="•"/>
            </a:pPr>
            <a:endParaRPr lang="en-GB" sz="1600"/>
          </a:p>
          <a:p>
            <a:pPr marL="0" indent="0">
              <a:buNone/>
            </a:pPr>
            <a:endParaRPr lang="en-GB"/>
          </a:p>
          <a:p>
            <a:pPr marL="0" indent="0">
              <a:buNone/>
            </a:pPr>
            <a:endParaRPr lang="en-GB"/>
          </a:p>
          <a:p>
            <a:pPr marL="0" indent="0">
              <a:buNone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98857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18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Automated Chemical Mixer</vt:lpstr>
      <vt:lpstr>Content</vt:lpstr>
      <vt:lpstr>Introduction</vt:lpstr>
      <vt:lpstr>Problem statement</vt:lpstr>
      <vt:lpstr>Goal</vt:lpstr>
      <vt:lpstr>Block Diagram</vt:lpstr>
      <vt:lpstr>Components</vt:lpstr>
      <vt:lpstr>Schematic</vt:lpstr>
      <vt:lpstr>Programming</vt:lpstr>
      <vt:lpstr>PCB Design &amp; Fabrication</vt:lpstr>
      <vt:lpstr>Mixer Structure</vt:lpstr>
      <vt:lpstr>Mixer Structure</vt:lpstr>
      <vt:lpstr>Mixing Container</vt:lpstr>
      <vt:lpstr>Mixing Container</vt:lpstr>
      <vt:lpstr>Texting &amp; Calibration</vt:lpstr>
      <vt:lpstr>Working Principle</vt:lpstr>
      <vt:lpstr>Conclusion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26</cp:revision>
  <dcterms:created xsi:type="dcterms:W3CDTF">2025-06-18T05:18:47Z</dcterms:created>
  <dcterms:modified xsi:type="dcterms:W3CDTF">2025-06-20T01:55:51Z</dcterms:modified>
</cp:coreProperties>
</file>