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a29b433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1a29b43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1a29b4332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a29b433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1a29b43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1a29b4332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1a29b4332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1a29b43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1a29b4332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1a29b4332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1a29b43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1a29b4332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1a29b433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1a29b43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1a29b4332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579079" y="-1549981"/>
            <a:ext cx="50338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, company name&#10;&#10;Description automatically generated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838094" cy="548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alendar&#10;&#10;Description automatically generated"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76139" y="18044"/>
            <a:ext cx="693483" cy="694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flutter.dev/" TargetMode="External"/><Relationship Id="rId4" Type="http://schemas.openxmlformats.org/officeDocument/2006/relationships/hyperlink" Target="https://stackoverflow.com/questions/tagged/flutter" TargetMode="External"/><Relationship Id="rId5" Type="http://schemas.openxmlformats.org/officeDocument/2006/relationships/hyperlink" Target="https://flutter.dev/commun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egruyter.com/document/doi/10.1515/9783110721331/html" TargetMode="External"/><Relationship Id="rId4" Type="http://schemas.openxmlformats.org/officeDocument/2006/relationships/hyperlink" Target="http://www.irjmets.com/uploadedfiles/paper/volume2/issue_8_august_2020/3180/1628083124.pdf" TargetMode="External"/><Relationship Id="rId5" Type="http://schemas.openxmlformats.org/officeDocument/2006/relationships/hyperlink" Target="https://ijies.sie.telkomuniversity.ac.id/index.php/IJIES/article/view/43" TargetMode="External"/><Relationship Id="rId6" Type="http://schemas.openxmlformats.org/officeDocument/2006/relationships/hyperlink" Target="http://dspace.christmysuru.in:8080/handle/123456789/92" TargetMode="External"/><Relationship Id="rId7" Type="http://schemas.openxmlformats.org/officeDocument/2006/relationships/hyperlink" Target="https://www.scienceopen.com/hosted-document?doi=10.14293/S2199-1006.1.SOR-.PPR0HQ1.v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0" y="2247592"/>
            <a:ext cx="121920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i="1" lang="en-US" sz="3400">
                <a:solidFill>
                  <a:srgbClr val="FF0000"/>
                </a:solidFill>
              </a:rPr>
              <a:t>Apartment maintenance </a:t>
            </a:r>
            <a:r>
              <a:rPr b="1" i="1" lang="en-US" sz="3400">
                <a:solidFill>
                  <a:srgbClr val="FF0000"/>
                </a:solidFill>
              </a:rPr>
              <a:t> </a:t>
            </a:r>
            <a:br>
              <a:rPr lang="en-US" sz="3400">
                <a:solidFill>
                  <a:srgbClr val="FF0000"/>
                </a:solidFill>
              </a:rPr>
            </a:br>
            <a:endParaRPr sz="3400">
              <a:solidFill>
                <a:srgbClr val="FF0000"/>
              </a:solidFill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867148" y="3426452"/>
            <a:ext cx="4457704" cy="82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b="1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None/>
            </a:pPr>
            <a:r>
              <a:rPr b="1" lang="en-US" sz="24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</a:t>
            </a:r>
            <a:r>
              <a:rPr b="1" lang="en-US" sz="24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1RN1</a:t>
            </a:r>
            <a:r>
              <a:rPr b="1" lang="en-US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n-US" sz="24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1" lang="en-US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007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 INSTITUTE OF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BENGALURU - 98</a:t>
            </a:r>
            <a:endParaRPr b="1" i="0" sz="2400" u="none" cap="none" strike="noStrik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&amp; ENGINEERING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on Internship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Internal Guide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b="1" lang="en-US" sz="20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Pramoda R</a:t>
            </a:r>
            <a:endParaRPr b="1" i="0" sz="2000" u="none" cap="none" strike="noStrik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Prof, Dept of  ISE, RNSIT</a:t>
            </a:r>
            <a:endParaRPr b="0" i="0" sz="18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Guide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b="1" lang="en-US" sz="20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</a:t>
            </a:r>
            <a:r>
              <a:rPr b="1" i="0" lang="en-US" sz="2000" u="none" cap="none" strike="noStrik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R</a:t>
            </a:r>
            <a:endParaRPr b="1" i="0" sz="2000" u="none" cap="none" strike="noStrik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CEO</a:t>
            </a:r>
            <a:r>
              <a:rPr b="0" i="0" lang="en-US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ENMAZ Engineering services</a:t>
            </a:r>
            <a:endParaRPr b="0" i="0" sz="18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ENMAZ Engineering Services Pvt. Ltd. </a:t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8880" y="4190801"/>
            <a:ext cx="2600688" cy="65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/ Coding</a:t>
            </a:r>
            <a:endParaRPr b="1" sz="3200" u="sng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479376" y="992124"/>
            <a:ext cx="112332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</a:t>
            </a: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.dart: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41300" lvl="0" marL="355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75" y="1346326"/>
            <a:ext cx="6093700" cy="45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305000" y="6356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VIII Semester, Department of ISE, RNSIT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325525" y="6356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2021 - 2022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425" y="83075"/>
            <a:ext cx="5734050" cy="62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240300" y="6395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VIII Semester, Department of ISE, RNSIT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596000" y="6224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2021 - 2022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600" y="41475"/>
            <a:ext cx="5547296" cy="61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38200" y="218924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br>
              <a:rPr b="1" lang="en-US" sz="3200" u="sng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 u="sng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213" name="Google Shape;2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450" y="839124"/>
            <a:ext cx="3164474" cy="518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75" y="83175"/>
            <a:ext cx="3469176" cy="589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406675" y="6248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VIII Semester, Department of ISE, RNSIT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556600" y="6248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2021 - 2022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0" y="114499"/>
            <a:ext cx="3469199" cy="593014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212575" y="6312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VIII Semester, Department of ISE, RNSIT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140700" y="6174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2021 - 2022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075" y="152400"/>
            <a:ext cx="3022675" cy="599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212600" y="6211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VIII Semester, Department of ISE, RNSIT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4242325" y="6211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B5FF3"/>
                </a:solidFill>
                <a:latin typeface="Calibri"/>
                <a:ea typeface="Calibri"/>
                <a:cs typeface="Calibri"/>
                <a:sym typeface="Calibri"/>
              </a:rPr>
              <a:t>2021 - 2022</a:t>
            </a:r>
            <a:endParaRPr b="1" sz="1200">
              <a:solidFill>
                <a:srgbClr val="2B5F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2063552" y="191482"/>
            <a:ext cx="7467600" cy="71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200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623392" y="944724"/>
            <a:ext cx="11089232" cy="529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easy to use and adaptable project for all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UI is simplistic and easy to understand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Residents can use the 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pp to be informed about meetings, activities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infrastructure available in the society premises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Residents can raise complaints and service requests in their flats using this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Most commonly needed phone numbers of committe members can be found on this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9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252" name="Google Shape;2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2135560" y="136525"/>
            <a:ext cx="7467600" cy="71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3200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395230" y="944724"/>
            <a:ext cx="11317394" cy="529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in-app payments can be included to take all maintenance charges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UPIs or Payment Gateways can be integrated with this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Whatsapp chat links can be included for quicker messaging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Utility service professionals can be contacted via this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Inter- apartment communications can be implemented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0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262" name="Google Shape;26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196007" y="228950"/>
            <a:ext cx="10370400" cy="6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Flutter : </a:t>
            </a:r>
            <a:r>
              <a:rPr lang="en-US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https://docs.flutter.dev/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https://stackoverflow.com/questions/tagged/flutter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Dart Programming Language book by Gilad Bracha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https://flutter.dev/community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1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270" name="Google Shape;2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952596" y="53752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2152650" y="1484785"/>
            <a:ext cx="7886700" cy="4692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5600" lvl="0" marL="355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About the Company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Literature Sur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vey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Detailed Design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Future Enhancements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355600" lvl="0" marL="355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2783632" y="2132856"/>
            <a:ext cx="6428184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0066"/>
                </a:solidFill>
              </a:rPr>
              <a:t>Question and Answer</a:t>
            </a:r>
            <a:endParaRPr/>
          </a:p>
        </p:txBody>
      </p:sp>
      <p:sp>
        <p:nvSpPr>
          <p:cNvPr id="277" name="Google Shape;277;p32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278" name="Google Shape;2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2639616" y="2458552"/>
            <a:ext cx="6553200" cy="75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000066"/>
                </a:solidFill>
              </a:rPr>
              <a:t>THANK YOU</a:t>
            </a:r>
            <a:endParaRPr/>
          </a:p>
        </p:txBody>
      </p:sp>
      <p:sp>
        <p:nvSpPr>
          <p:cNvPr id="285" name="Google Shape;285;p33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286" name="Google Shape;28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2423592" y="332656"/>
            <a:ext cx="7467600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br>
              <a:rPr b="1" lang="en-US" sz="3200" u="sng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 u="sng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738282" y="1357298"/>
            <a:ext cx="8572560" cy="459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1687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4532"/>
              <a:buFont typeface="Times New Roman"/>
              <a:buChar char="➢"/>
            </a:pPr>
            <a:r>
              <a:rPr lang="en-US" sz="3926">
                <a:latin typeface="Times New Roman"/>
                <a:ea typeface="Times New Roman"/>
                <a:cs typeface="Times New Roman"/>
                <a:sym typeface="Times New Roman"/>
              </a:rPr>
              <a:t>Apartment maintenance is a tedious and time consuming process which has to be undertaken by all the members of a society</a:t>
            </a:r>
            <a:endParaRPr sz="392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87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4532"/>
              <a:buFont typeface="Times New Roman"/>
              <a:buChar char="➢"/>
            </a:pPr>
            <a:r>
              <a:rPr lang="en-US" sz="3926">
                <a:latin typeface="Times New Roman"/>
                <a:ea typeface="Times New Roman"/>
                <a:cs typeface="Times New Roman"/>
                <a:sym typeface="Times New Roman"/>
              </a:rPr>
              <a:t>We aim to implement an apartment maintenance app using flutter</a:t>
            </a:r>
            <a:endParaRPr sz="392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87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4532"/>
              <a:buFont typeface="Times New Roman"/>
              <a:buChar char="➢"/>
            </a:pPr>
            <a:r>
              <a:rPr lang="en-US" sz="3926">
                <a:latin typeface="Times New Roman"/>
                <a:ea typeface="Times New Roman"/>
                <a:cs typeface="Times New Roman"/>
                <a:sym typeface="Times New Roman"/>
              </a:rPr>
              <a:t>An Android App is useful for apartment/society maintenance as everyone has a smartphone and can easily be aware and updated of all the activities happening in their society</a:t>
            </a:r>
            <a:endParaRPr sz="392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870" lvl="0" marL="45720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4532"/>
              <a:buFont typeface="Times New Roman"/>
              <a:buChar char="➢"/>
            </a:pPr>
            <a:r>
              <a:rPr lang="en-US" sz="3926">
                <a:latin typeface="Times New Roman"/>
                <a:ea typeface="Times New Roman"/>
                <a:cs typeface="Times New Roman"/>
                <a:sym typeface="Times New Roman"/>
              </a:rPr>
              <a:t>Interactions between residents of the society can be made using this app</a:t>
            </a:r>
            <a:endParaRPr sz="392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926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981200" y="116632"/>
            <a:ext cx="74676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Company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767408" y="914400"/>
            <a:ext cx="106572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605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3445">
                <a:latin typeface="Times New Roman"/>
                <a:ea typeface="Times New Roman"/>
                <a:cs typeface="Times New Roman"/>
                <a:sym typeface="Times New Roman"/>
              </a:rPr>
              <a:t>Enmaz has a simple yet robust solution that helps any Industry / Factory digitise their workfloor in no time.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8605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➢"/>
            </a:pPr>
            <a:r>
              <a:rPr lang="en-US" sz="3445">
                <a:latin typeface="Times New Roman"/>
                <a:ea typeface="Times New Roman"/>
                <a:cs typeface="Times New Roman"/>
                <a:sym typeface="Times New Roman"/>
              </a:rPr>
              <a:t>The products offered will help in remote monitoring, controlling and also analysing any machinene parameter or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➢"/>
            </a:pPr>
            <a:r>
              <a:rPr lang="en-US" sz="3445">
                <a:latin typeface="Times New Roman"/>
                <a:ea typeface="Times New Roman"/>
                <a:cs typeface="Times New Roman"/>
                <a:sym typeface="Times New Roman"/>
              </a:rPr>
              <a:t>Reliable Hardware, Time tested, high quality, designed, developed and manufactured in India. 18 months of replacement warranty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01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01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01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4001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4001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4001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981200" y="116632"/>
            <a:ext cx="74676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1" lang="en-US" sz="3200" u="sng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 u="sng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23392" y="914400"/>
            <a:ext cx="10945216" cy="53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apartment maintenance application designed to help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apartment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residents to be aware and involved in daily maintenance activities in their apartment or society 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This project finds itself suitable to the current economy when there are too many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apartments and flats in every metro city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Residents can control maintenance activities from their fingertips through their smartphones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Reduces the need of physical meetings and calls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5360" y="1196752"/>
            <a:ext cx="11521200" cy="5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referred to 5 reference papers for doing this project and their links are: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Modern App Development with Dart and Flutter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Application Development using Flutter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High Rise Residential Home Management System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Android Based Responsive Approach for Residential Society Maintenance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ADMINISTRATION SYSTEM FOR END TO END LUXURY APARTMENT MANAGEMENT 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38200" y="6356350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1981200" y="152400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Times New Roman"/>
              <a:buNone/>
            </a:pPr>
            <a:r>
              <a:rPr b="1" i="0" lang="en-US" sz="3000" u="none" cap="small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i="0" lang="en-US" sz="3000" u="none" cap="small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000" u="none" cap="small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2135560" y="146036"/>
            <a:ext cx="7467600" cy="786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59376" y="992124"/>
            <a:ext cx="11353247" cy="524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OS: Windows 8 or above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Studio version 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Lunancy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Web Browser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flutter extensions and dependencies required for this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br>
              <a:rPr b="1" lang="en-US" sz="3200" u="sng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 u="sng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15380" y="992124"/>
            <a:ext cx="11161240" cy="517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 application basic design 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075" y="1371600"/>
            <a:ext cx="6039974" cy="505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8200" y="136525"/>
            <a:ext cx="10515600" cy="6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</a:t>
            </a:r>
            <a:br>
              <a:rPr b="1" lang="en-US" sz="3200" u="sng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 u="sng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>
            <p:ph idx="10" type="dt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VIII Semester, Department of ISE, RNSIT</a:t>
            </a:r>
            <a:endParaRPr/>
          </a:p>
        </p:txBody>
      </p:sp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2021 - 2022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35878" y="992124"/>
            <a:ext cx="11304738" cy="517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details –</a:t>
            </a:r>
            <a: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Container flow diagram of our flutter App: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box and whisker chart&#10;&#10;Description automatically generated"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625" y="1513162"/>
            <a:ext cx="9143998" cy="46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