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pricots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Aileron" charset="1" panose="000005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Italics" charset="1" panose="00000500000000000000"/>
      <p:regular r:id="rId19"/>
    </p:embeddedFont>
    <p:embeddedFont>
      <p:font typeface="Aileron Bold Italics" charset="1" panose="00000800000000000000"/>
      <p:regular r:id="rId20"/>
    </p:embeddedFont>
    <p:embeddedFont>
      <p:font typeface="Aileron Thin" charset="1" panose="00000300000000000000"/>
      <p:regular r:id="rId21"/>
    </p:embeddedFont>
    <p:embeddedFont>
      <p:font typeface="Aileron Thin Italics" charset="1" panose="00000300000000000000"/>
      <p:regular r:id="rId22"/>
    </p:embeddedFont>
    <p:embeddedFont>
      <p:font typeface="Aileron Light" charset="1" panose="00000400000000000000"/>
      <p:regular r:id="rId23"/>
    </p:embeddedFont>
    <p:embeddedFont>
      <p:font typeface="Aileron Light Italics" charset="1" panose="00000400000000000000"/>
      <p:regular r:id="rId24"/>
    </p:embeddedFont>
    <p:embeddedFont>
      <p:font typeface="Aileron Ultra-Bold" charset="1" panose="00000A00000000000000"/>
      <p:regular r:id="rId25"/>
    </p:embeddedFont>
    <p:embeddedFont>
      <p:font typeface="Aileron Ultra-Bold Italics" charset="1" panose="00000A00000000000000"/>
      <p:regular r:id="rId26"/>
    </p:embeddedFont>
    <p:embeddedFont>
      <p:font typeface="Aileron Heavy" charset="1" panose="00000A00000000000000"/>
      <p:regular r:id="rId27"/>
    </p:embeddedFont>
    <p:embeddedFont>
      <p:font typeface="Aileron Heavy Italics" charset="1" panose="00000A00000000000000"/>
      <p:regular r:id="rId28"/>
    </p:embeddedFont>
    <p:embeddedFont>
      <p:font typeface="Clear Sans" charset="1" panose="020B0503030202020304"/>
      <p:regular r:id="rId29"/>
    </p:embeddedFont>
    <p:embeddedFont>
      <p:font typeface="Clear Sans Bold" charset="1" panose="020B0803030202020304"/>
      <p:regular r:id="rId30"/>
    </p:embeddedFont>
    <p:embeddedFont>
      <p:font typeface="Clear Sans Italics" charset="1" panose="020B0503030202090304"/>
      <p:regular r:id="rId31"/>
    </p:embeddedFont>
    <p:embeddedFont>
      <p:font typeface="Clear Sans Bold Italics" charset="1" panose="020B0803030202090304"/>
      <p:regular r:id="rId32"/>
    </p:embeddedFont>
    <p:embeddedFont>
      <p:font typeface="Clear Sans Thin" charset="1" panose="020B0203030202020304"/>
      <p:regular r:id="rId33"/>
    </p:embeddedFont>
    <p:embeddedFont>
      <p:font typeface="Clear Sans Light" charset="1" panose="020B0303030202020304"/>
      <p:regular r:id="rId34"/>
    </p:embeddedFont>
    <p:embeddedFont>
      <p:font typeface="Clear Sans Medium" charset="1" panose="020B0603030202020304"/>
      <p:regular r:id="rId35"/>
    </p:embeddedFont>
    <p:embeddedFont>
      <p:font typeface="Clear Sans Medium Italics" charset="1" panose="020B06030302020903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slides/slide1.xml" Type="http://schemas.openxmlformats.org/officeDocument/2006/relationships/slide"/><Relationship Id="rId38" Target="slides/slide2.xml" Type="http://schemas.openxmlformats.org/officeDocument/2006/relationships/slide"/><Relationship Id="rId39" Target="slides/slide3.xml" Type="http://schemas.openxmlformats.org/officeDocument/2006/relationships/slide"/><Relationship Id="rId4" Target="theme/theme1.xml" Type="http://schemas.openxmlformats.org/officeDocument/2006/relationships/theme"/><Relationship Id="rId40" Target="slides/slide4.xml" Type="http://schemas.openxmlformats.org/officeDocument/2006/relationships/slide"/><Relationship Id="rId41" Target="slides/slide5.xml" Type="http://schemas.openxmlformats.org/officeDocument/2006/relationships/slide"/><Relationship Id="rId42" Target="slides/slide6.xml" Type="http://schemas.openxmlformats.org/officeDocument/2006/relationships/slide"/><Relationship Id="rId43" Target="slides/slide7.xml" Type="http://schemas.openxmlformats.org/officeDocument/2006/relationships/slide"/><Relationship Id="rId44" Target="slides/slide8.xml" Type="http://schemas.openxmlformats.org/officeDocument/2006/relationships/slide"/><Relationship Id="rId45" Target="slides/slide9.xml" Type="http://schemas.openxmlformats.org/officeDocument/2006/relationships/slide"/><Relationship Id="rId46" Target="slides/slide10.xml" Type="http://schemas.openxmlformats.org/officeDocument/2006/relationships/slide"/><Relationship Id="rId47" Target="slides/slide11.xml" Type="http://schemas.openxmlformats.org/officeDocument/2006/relationships/slide"/><Relationship Id="rId48" Target="slides/slide12.xml" Type="http://schemas.openxmlformats.org/officeDocument/2006/relationships/slide"/><Relationship Id="rId49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94" y="1028700"/>
            <a:ext cx="16230606" cy="8229600"/>
            <a:chOff x="0" y="0"/>
            <a:chExt cx="427472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7">
                  <a:moveTo>
                    <a:pt x="24327" y="0"/>
                  </a:moveTo>
                  <a:lnTo>
                    <a:pt x="4250401" y="0"/>
                  </a:lnTo>
                  <a:cubicBezTo>
                    <a:pt x="4263836" y="0"/>
                    <a:pt x="4274727" y="10891"/>
                    <a:pt x="4274727" y="24327"/>
                  </a:cubicBezTo>
                  <a:lnTo>
                    <a:pt x="4274727" y="2143140"/>
                  </a:lnTo>
                  <a:cubicBezTo>
                    <a:pt x="4274727" y="2149592"/>
                    <a:pt x="4272164" y="2155779"/>
                    <a:pt x="4267602" y="2160342"/>
                  </a:cubicBezTo>
                  <a:cubicBezTo>
                    <a:pt x="4263040" y="2164904"/>
                    <a:pt x="4256853" y="2167467"/>
                    <a:pt x="4250401" y="2167467"/>
                  </a:cubicBezTo>
                  <a:lnTo>
                    <a:pt x="24327" y="2167467"/>
                  </a:lnTo>
                  <a:cubicBezTo>
                    <a:pt x="17875" y="2167467"/>
                    <a:pt x="11687" y="2164904"/>
                    <a:pt x="7125" y="2160342"/>
                  </a:cubicBezTo>
                  <a:cubicBezTo>
                    <a:pt x="2563" y="2155779"/>
                    <a:pt x="0" y="2149592"/>
                    <a:pt x="0" y="2143140"/>
                  </a:cubicBezTo>
                  <a:lnTo>
                    <a:pt x="0" y="24327"/>
                  </a:lnTo>
                  <a:cubicBezTo>
                    <a:pt x="0" y="17875"/>
                    <a:pt x="2563" y="11687"/>
                    <a:pt x="7125" y="7125"/>
                  </a:cubicBezTo>
                  <a:cubicBezTo>
                    <a:pt x="11687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55678" y="6856819"/>
            <a:ext cx="7596023" cy="4514280"/>
            <a:chOff x="0" y="0"/>
            <a:chExt cx="2275440" cy="13522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5440" cy="1352283"/>
            </a:xfrm>
            <a:custGeom>
              <a:avLst/>
              <a:gdLst/>
              <a:ahLst/>
              <a:cxnLst/>
              <a:rect r="r" b="b" t="t" l="l"/>
              <a:pathLst>
                <a:path h="1352283" w="2275440">
                  <a:moveTo>
                    <a:pt x="98863" y="0"/>
                  </a:moveTo>
                  <a:lnTo>
                    <a:pt x="2176576" y="0"/>
                  </a:lnTo>
                  <a:cubicBezTo>
                    <a:pt x="2202797" y="0"/>
                    <a:pt x="2227943" y="10416"/>
                    <a:pt x="2246483" y="28956"/>
                  </a:cubicBezTo>
                  <a:cubicBezTo>
                    <a:pt x="2265024" y="47497"/>
                    <a:pt x="2275440" y="72643"/>
                    <a:pt x="2275440" y="98863"/>
                  </a:cubicBezTo>
                  <a:lnTo>
                    <a:pt x="2275440" y="1253420"/>
                  </a:lnTo>
                  <a:cubicBezTo>
                    <a:pt x="2275440" y="1279640"/>
                    <a:pt x="2265024" y="1304786"/>
                    <a:pt x="2246483" y="1323326"/>
                  </a:cubicBezTo>
                  <a:cubicBezTo>
                    <a:pt x="2227943" y="1341867"/>
                    <a:pt x="2202797" y="1352283"/>
                    <a:pt x="2176576" y="1352283"/>
                  </a:cubicBezTo>
                  <a:lnTo>
                    <a:pt x="98863" y="1352283"/>
                  </a:lnTo>
                  <a:cubicBezTo>
                    <a:pt x="72643" y="1352283"/>
                    <a:pt x="47497" y="1341867"/>
                    <a:pt x="28956" y="1323326"/>
                  </a:cubicBezTo>
                  <a:cubicBezTo>
                    <a:pt x="10416" y="1304786"/>
                    <a:pt x="0" y="1279640"/>
                    <a:pt x="0" y="1253420"/>
                  </a:cubicBezTo>
                  <a:lnTo>
                    <a:pt x="0" y="98863"/>
                  </a:lnTo>
                  <a:cubicBezTo>
                    <a:pt x="0" y="72643"/>
                    <a:pt x="10416" y="47497"/>
                    <a:pt x="28956" y="28956"/>
                  </a:cubicBezTo>
                  <a:cubicBezTo>
                    <a:pt x="47497" y="10416"/>
                    <a:pt x="72643" y="0"/>
                    <a:pt x="98863" y="0"/>
                  </a:cubicBezTo>
                  <a:close/>
                </a:path>
              </a:pathLst>
            </a:custGeom>
            <a:solidFill>
              <a:srgbClr val="59A5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75440" cy="1390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81903" y="7200947"/>
            <a:ext cx="5577397" cy="2057353"/>
            <a:chOff x="0" y="0"/>
            <a:chExt cx="1670747" cy="6162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0747" cy="616294"/>
            </a:xfrm>
            <a:custGeom>
              <a:avLst/>
              <a:gdLst/>
              <a:ahLst/>
              <a:cxnLst/>
              <a:rect r="r" b="b" t="t" l="l"/>
              <a:pathLst>
                <a:path h="616294" w="1670747">
                  <a:moveTo>
                    <a:pt x="98554" y="0"/>
                  </a:moveTo>
                  <a:lnTo>
                    <a:pt x="1572192" y="0"/>
                  </a:lnTo>
                  <a:cubicBezTo>
                    <a:pt x="1598331" y="0"/>
                    <a:pt x="1623398" y="10383"/>
                    <a:pt x="1641881" y="28866"/>
                  </a:cubicBezTo>
                  <a:cubicBezTo>
                    <a:pt x="1660363" y="47348"/>
                    <a:pt x="1670747" y="72416"/>
                    <a:pt x="1670747" y="98554"/>
                  </a:cubicBezTo>
                  <a:lnTo>
                    <a:pt x="1670747" y="517740"/>
                  </a:lnTo>
                  <a:cubicBezTo>
                    <a:pt x="1670747" y="572170"/>
                    <a:pt x="1626622" y="616294"/>
                    <a:pt x="1572192" y="616294"/>
                  </a:cubicBezTo>
                  <a:lnTo>
                    <a:pt x="98554" y="616294"/>
                  </a:lnTo>
                  <a:cubicBezTo>
                    <a:pt x="72416" y="616294"/>
                    <a:pt x="47348" y="605910"/>
                    <a:pt x="28866" y="587428"/>
                  </a:cubicBezTo>
                  <a:cubicBezTo>
                    <a:pt x="10383" y="568946"/>
                    <a:pt x="0" y="543878"/>
                    <a:pt x="0" y="517740"/>
                  </a:cubicBezTo>
                  <a:lnTo>
                    <a:pt x="0" y="98554"/>
                  </a:lnTo>
                  <a:cubicBezTo>
                    <a:pt x="0" y="72416"/>
                    <a:pt x="10383" y="47348"/>
                    <a:pt x="28866" y="28866"/>
                  </a:cubicBezTo>
                  <a:cubicBezTo>
                    <a:pt x="47348" y="10383"/>
                    <a:pt x="72416" y="0"/>
                    <a:pt x="98554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70747" cy="654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662754" y="6049418"/>
            <a:ext cx="9214327" cy="0"/>
          </a:xfrm>
          <a:prstGeom prst="line">
            <a:avLst/>
          </a:prstGeom>
          <a:ln cap="flat" w="9525">
            <a:solidFill>
              <a:srgbClr val="40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681903" y="1934618"/>
            <a:ext cx="4695311" cy="4114800"/>
          </a:xfrm>
          <a:custGeom>
            <a:avLst/>
            <a:gdLst/>
            <a:ahLst/>
            <a:cxnLst/>
            <a:rect r="r" b="b" t="t" l="l"/>
            <a:pathLst>
              <a:path h="4114800" w="4695311">
                <a:moveTo>
                  <a:pt x="0" y="0"/>
                </a:moveTo>
                <a:lnTo>
                  <a:pt x="4695311" y="0"/>
                </a:lnTo>
                <a:lnTo>
                  <a:pt x="46953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62754" y="3675059"/>
            <a:ext cx="9556856" cy="191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221"/>
              </a:lnSpc>
            </a:pPr>
            <a:r>
              <a:rPr lang="en-US" sz="14511">
                <a:solidFill>
                  <a:srgbClr val="403939"/>
                </a:solidFill>
                <a:latin typeface="Aileron"/>
              </a:rPr>
              <a:t>Sneak-Cult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66302" y="6894919"/>
            <a:ext cx="3648434" cy="164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00"/>
              </a:lnSpc>
            </a:pPr>
            <a:r>
              <a:rPr lang="en-US" sz="2600">
                <a:solidFill>
                  <a:srgbClr val="403939"/>
                </a:solidFill>
                <a:latin typeface="Aileron"/>
              </a:rPr>
              <a:t>PRESENTED BY:</a:t>
            </a:r>
          </a:p>
          <a:p>
            <a:pPr>
              <a:lnSpc>
                <a:spcPts val="2600"/>
              </a:lnSpc>
            </a:pPr>
            <a:r>
              <a:rPr lang="en-US" sz="2600">
                <a:solidFill>
                  <a:srgbClr val="403939"/>
                </a:solidFill>
                <a:latin typeface="Aileron"/>
              </a:rPr>
              <a:t>Aayush Bansal</a:t>
            </a:r>
          </a:p>
          <a:p>
            <a:pPr>
              <a:lnSpc>
                <a:spcPts val="2600"/>
              </a:lnSpc>
            </a:pPr>
            <a:r>
              <a:rPr lang="en-US" sz="2600">
                <a:solidFill>
                  <a:srgbClr val="403939"/>
                </a:solidFill>
                <a:latin typeface="Aileron"/>
              </a:rPr>
              <a:t>Aditya Chabba</a:t>
            </a:r>
          </a:p>
          <a:p>
            <a:pPr>
              <a:lnSpc>
                <a:spcPts val="2600"/>
              </a:lnSpc>
            </a:pPr>
            <a:r>
              <a:rPr lang="en-US" sz="2600">
                <a:solidFill>
                  <a:srgbClr val="403939"/>
                </a:solidFill>
                <a:latin typeface="Aileron"/>
              </a:rPr>
              <a:t>Akshay Sharma</a:t>
            </a:r>
          </a:p>
          <a:p>
            <a:pPr>
              <a:lnSpc>
                <a:spcPts val="2600"/>
              </a:lnSpc>
            </a:pPr>
            <a:r>
              <a:rPr lang="en-US" sz="2600">
                <a:solidFill>
                  <a:srgbClr val="403939"/>
                </a:solidFill>
                <a:latin typeface="Aileron"/>
              </a:rPr>
              <a:t>Ananya Thakur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815055"/>
            <a:ext cx="12530617" cy="6656890"/>
          </a:xfrm>
          <a:custGeom>
            <a:avLst/>
            <a:gdLst/>
            <a:ahLst/>
            <a:cxnLst/>
            <a:rect r="r" b="b" t="t" l="l"/>
            <a:pathLst>
              <a:path h="6656890" w="12530617">
                <a:moveTo>
                  <a:pt x="0" y="0"/>
                </a:moveTo>
                <a:lnTo>
                  <a:pt x="12530616" y="0"/>
                </a:lnTo>
                <a:lnTo>
                  <a:pt x="12530616" y="6656890"/>
                </a:lnTo>
                <a:lnTo>
                  <a:pt x="0" y="665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815055"/>
            <a:ext cx="12530617" cy="6656890"/>
          </a:xfrm>
          <a:custGeom>
            <a:avLst/>
            <a:gdLst/>
            <a:ahLst/>
            <a:cxnLst/>
            <a:rect r="r" b="b" t="t" l="l"/>
            <a:pathLst>
              <a:path h="6656890" w="12530617">
                <a:moveTo>
                  <a:pt x="0" y="0"/>
                </a:moveTo>
                <a:lnTo>
                  <a:pt x="12530616" y="0"/>
                </a:lnTo>
                <a:lnTo>
                  <a:pt x="12530616" y="6656890"/>
                </a:lnTo>
                <a:lnTo>
                  <a:pt x="0" y="665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815055"/>
            <a:ext cx="12530617" cy="6656890"/>
          </a:xfrm>
          <a:custGeom>
            <a:avLst/>
            <a:gdLst/>
            <a:ahLst/>
            <a:cxnLst/>
            <a:rect r="r" b="b" t="t" l="l"/>
            <a:pathLst>
              <a:path h="6656890" w="12530617">
                <a:moveTo>
                  <a:pt x="0" y="0"/>
                </a:moveTo>
                <a:lnTo>
                  <a:pt x="12530616" y="0"/>
                </a:lnTo>
                <a:lnTo>
                  <a:pt x="12530616" y="6656890"/>
                </a:lnTo>
                <a:lnTo>
                  <a:pt x="0" y="665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57997" y="4264978"/>
            <a:ext cx="5572006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pricots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94" y="1028700"/>
            <a:ext cx="16230606" cy="8229600"/>
            <a:chOff x="0" y="0"/>
            <a:chExt cx="427472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7">
                  <a:moveTo>
                    <a:pt x="24327" y="0"/>
                  </a:moveTo>
                  <a:lnTo>
                    <a:pt x="4250401" y="0"/>
                  </a:lnTo>
                  <a:cubicBezTo>
                    <a:pt x="4263836" y="0"/>
                    <a:pt x="4274727" y="10891"/>
                    <a:pt x="4274727" y="24327"/>
                  </a:cubicBezTo>
                  <a:lnTo>
                    <a:pt x="4274727" y="2143140"/>
                  </a:lnTo>
                  <a:cubicBezTo>
                    <a:pt x="4274727" y="2149592"/>
                    <a:pt x="4272164" y="2155779"/>
                    <a:pt x="4267602" y="2160342"/>
                  </a:cubicBezTo>
                  <a:cubicBezTo>
                    <a:pt x="4263040" y="2164904"/>
                    <a:pt x="4256853" y="2167467"/>
                    <a:pt x="4250401" y="2167467"/>
                  </a:cubicBezTo>
                  <a:lnTo>
                    <a:pt x="24327" y="2167467"/>
                  </a:lnTo>
                  <a:cubicBezTo>
                    <a:pt x="17875" y="2167467"/>
                    <a:pt x="11687" y="2164904"/>
                    <a:pt x="7125" y="2160342"/>
                  </a:cubicBezTo>
                  <a:cubicBezTo>
                    <a:pt x="2563" y="2155779"/>
                    <a:pt x="0" y="2149592"/>
                    <a:pt x="0" y="2143140"/>
                  </a:cubicBezTo>
                  <a:lnTo>
                    <a:pt x="0" y="24327"/>
                  </a:lnTo>
                  <a:cubicBezTo>
                    <a:pt x="0" y="17875"/>
                    <a:pt x="2563" y="11687"/>
                    <a:pt x="7125" y="7125"/>
                  </a:cubicBezTo>
                  <a:cubicBezTo>
                    <a:pt x="11687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13073" y="2846155"/>
            <a:ext cx="8812401" cy="296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49"/>
              </a:lnSpc>
            </a:pPr>
            <a:r>
              <a:rPr lang="en-US" sz="12815">
                <a:solidFill>
                  <a:srgbClr val="403939"/>
                </a:solidFill>
                <a:latin typeface="Aileron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43237" y="2027598"/>
            <a:ext cx="8068931" cy="658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55"/>
              </a:lnSpc>
            </a:pPr>
            <a:r>
              <a:rPr lang="en-US" sz="3326" spc="33">
                <a:solidFill>
                  <a:srgbClr val="403939"/>
                </a:solidFill>
                <a:latin typeface="Aileron"/>
              </a:rPr>
              <a:t>The Sneaker Website project aims to develop a comprehensive online platform dedicated to sneakers, catering to the needs of sneaker enthusiasts, collectors, and casual buyers alike. The website will serve as a hub for browsing, purchasing, and engaging with the latest sneaker releases, brands, and trends, offering a seamless and immersive shopping experience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13073" y="1440404"/>
            <a:ext cx="2534450" cy="481011"/>
            <a:chOff x="0" y="0"/>
            <a:chExt cx="927370" cy="1760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7370" cy="176005"/>
            </a:xfrm>
            <a:custGeom>
              <a:avLst/>
              <a:gdLst/>
              <a:ahLst/>
              <a:cxnLst/>
              <a:rect r="r" b="b" t="t" l="l"/>
              <a:pathLst>
                <a:path h="176005" w="927370">
                  <a:moveTo>
                    <a:pt x="88002" y="0"/>
                  </a:moveTo>
                  <a:lnTo>
                    <a:pt x="839368" y="0"/>
                  </a:lnTo>
                  <a:cubicBezTo>
                    <a:pt x="887970" y="0"/>
                    <a:pt x="927370" y="39400"/>
                    <a:pt x="927370" y="88002"/>
                  </a:cubicBezTo>
                  <a:lnTo>
                    <a:pt x="927370" y="88002"/>
                  </a:lnTo>
                  <a:cubicBezTo>
                    <a:pt x="927370" y="111342"/>
                    <a:pt x="918099" y="133726"/>
                    <a:pt x="901595" y="150230"/>
                  </a:cubicBezTo>
                  <a:cubicBezTo>
                    <a:pt x="885091" y="166733"/>
                    <a:pt x="862708" y="176005"/>
                    <a:pt x="839368" y="176005"/>
                  </a:cubicBezTo>
                  <a:lnTo>
                    <a:pt x="88002" y="176005"/>
                  </a:lnTo>
                  <a:cubicBezTo>
                    <a:pt x="64663" y="176005"/>
                    <a:pt x="42279" y="166733"/>
                    <a:pt x="25775" y="150230"/>
                  </a:cubicBezTo>
                  <a:cubicBezTo>
                    <a:pt x="9272" y="133726"/>
                    <a:pt x="0" y="111342"/>
                    <a:pt x="0" y="88002"/>
                  </a:cubicBezTo>
                  <a:lnTo>
                    <a:pt x="0" y="88002"/>
                  </a:lnTo>
                  <a:cubicBezTo>
                    <a:pt x="0" y="64663"/>
                    <a:pt x="9272" y="42279"/>
                    <a:pt x="25775" y="25775"/>
                  </a:cubicBezTo>
                  <a:cubicBezTo>
                    <a:pt x="42279" y="9272"/>
                    <a:pt x="64663" y="0"/>
                    <a:pt x="88002" y="0"/>
                  </a:cubicBezTo>
                  <a:close/>
                </a:path>
              </a:pathLst>
            </a:custGeom>
            <a:solidFill>
              <a:srgbClr val="59A5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27370" cy="223630"/>
            </a:xfrm>
            <a:prstGeom prst="rect">
              <a:avLst/>
            </a:prstGeom>
          </p:spPr>
          <p:txBody>
            <a:bodyPr anchor="ctr" rtlCol="false" tIns="40929" lIns="40929" bIns="40929" rIns="40929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96719" y="1572325"/>
            <a:ext cx="2167158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spc="100">
                <a:solidFill>
                  <a:srgbClr val="FFFFFF"/>
                </a:solidFill>
                <a:latin typeface="Ailero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94" y="1028700"/>
            <a:ext cx="16230606" cy="8229600"/>
            <a:chOff x="0" y="0"/>
            <a:chExt cx="427472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7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7">
                  <a:moveTo>
                    <a:pt x="24327" y="0"/>
                  </a:moveTo>
                  <a:lnTo>
                    <a:pt x="4250401" y="0"/>
                  </a:lnTo>
                  <a:cubicBezTo>
                    <a:pt x="4263836" y="0"/>
                    <a:pt x="4274727" y="10891"/>
                    <a:pt x="4274727" y="24327"/>
                  </a:cubicBezTo>
                  <a:lnTo>
                    <a:pt x="4274727" y="2143140"/>
                  </a:lnTo>
                  <a:cubicBezTo>
                    <a:pt x="4274727" y="2149592"/>
                    <a:pt x="4272164" y="2155779"/>
                    <a:pt x="4267602" y="2160342"/>
                  </a:cubicBezTo>
                  <a:cubicBezTo>
                    <a:pt x="4263040" y="2164904"/>
                    <a:pt x="4256853" y="2167467"/>
                    <a:pt x="4250401" y="2167467"/>
                  </a:cubicBezTo>
                  <a:lnTo>
                    <a:pt x="24327" y="2167467"/>
                  </a:lnTo>
                  <a:cubicBezTo>
                    <a:pt x="17875" y="2167467"/>
                    <a:pt x="11687" y="2164904"/>
                    <a:pt x="7125" y="2160342"/>
                  </a:cubicBezTo>
                  <a:cubicBezTo>
                    <a:pt x="2563" y="2155779"/>
                    <a:pt x="0" y="2149592"/>
                    <a:pt x="0" y="2143140"/>
                  </a:cubicBezTo>
                  <a:lnTo>
                    <a:pt x="0" y="24327"/>
                  </a:lnTo>
                  <a:cubicBezTo>
                    <a:pt x="0" y="17875"/>
                    <a:pt x="2563" y="11687"/>
                    <a:pt x="7125" y="7125"/>
                  </a:cubicBezTo>
                  <a:cubicBezTo>
                    <a:pt x="11687" y="2563"/>
                    <a:pt x="17875" y="0"/>
                    <a:pt x="24327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08352" y="2523424"/>
            <a:ext cx="4847525" cy="4847525"/>
          </a:xfrm>
          <a:custGeom>
            <a:avLst/>
            <a:gdLst/>
            <a:ahLst/>
            <a:cxnLst/>
            <a:rect r="r" b="b" t="t" l="l"/>
            <a:pathLst>
              <a:path h="4847525" w="4847525">
                <a:moveTo>
                  <a:pt x="0" y="0"/>
                </a:moveTo>
                <a:lnTo>
                  <a:pt x="4847525" y="0"/>
                </a:lnTo>
                <a:lnTo>
                  <a:pt x="4847525" y="4847525"/>
                </a:lnTo>
                <a:lnTo>
                  <a:pt x="0" y="4847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3073" y="1783238"/>
            <a:ext cx="9967914" cy="3360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11"/>
              </a:lnSpc>
            </a:pPr>
            <a:r>
              <a:rPr lang="en-US" sz="14496">
                <a:solidFill>
                  <a:srgbClr val="403939"/>
                </a:solidFill>
                <a:latin typeface="Aileron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3073" y="5048250"/>
            <a:ext cx="10472071" cy="232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4"/>
              </a:lnSpc>
            </a:pPr>
            <a:r>
              <a:rPr lang="en-US" sz="2350" spc="23">
                <a:solidFill>
                  <a:srgbClr val="403939"/>
                </a:solidFill>
                <a:latin typeface="Aileron"/>
              </a:rPr>
              <a:t>The challenge lies in providing sneaker enthusiasts with a centralized platform offering exclusive releases, accurate information, seamless shopping experiences, and community engagement, while ensuring authenticity and trust in a fragmented and counterfeit-ridden market.</a:t>
            </a:r>
          </a:p>
          <a:p>
            <a:pPr>
              <a:lnSpc>
                <a:spcPts val="371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382" y="1028700"/>
            <a:ext cx="16182918" cy="8229600"/>
            <a:chOff x="0" y="0"/>
            <a:chExt cx="42621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1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62168">
                  <a:moveTo>
                    <a:pt x="24398" y="0"/>
                  </a:moveTo>
                  <a:lnTo>
                    <a:pt x="4237769" y="0"/>
                  </a:lnTo>
                  <a:cubicBezTo>
                    <a:pt x="4244240" y="0"/>
                    <a:pt x="4250446" y="2571"/>
                    <a:pt x="4255022" y="7146"/>
                  </a:cubicBezTo>
                  <a:cubicBezTo>
                    <a:pt x="4259597" y="11722"/>
                    <a:pt x="4262168" y="17928"/>
                    <a:pt x="4262168" y="24398"/>
                  </a:cubicBezTo>
                  <a:lnTo>
                    <a:pt x="4262168" y="2143068"/>
                  </a:lnTo>
                  <a:cubicBezTo>
                    <a:pt x="4262168" y="2156543"/>
                    <a:pt x="4251244" y="2167467"/>
                    <a:pt x="4237769" y="2167467"/>
                  </a:cubicBezTo>
                  <a:lnTo>
                    <a:pt x="24398" y="2167467"/>
                  </a:lnTo>
                  <a:cubicBezTo>
                    <a:pt x="10924" y="2167467"/>
                    <a:pt x="0" y="2156543"/>
                    <a:pt x="0" y="2143068"/>
                  </a:cubicBezTo>
                  <a:lnTo>
                    <a:pt x="0" y="24398"/>
                  </a:lnTo>
                  <a:cubicBezTo>
                    <a:pt x="0" y="10924"/>
                    <a:pt x="10924" y="0"/>
                    <a:pt x="24398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621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52347" y="3903547"/>
            <a:ext cx="14639261" cy="4094831"/>
            <a:chOff x="0" y="0"/>
            <a:chExt cx="3855608" cy="10784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55608" cy="1078474"/>
            </a:xfrm>
            <a:custGeom>
              <a:avLst/>
              <a:gdLst/>
              <a:ahLst/>
              <a:cxnLst/>
              <a:rect r="r" b="b" t="t" l="l"/>
              <a:pathLst>
                <a:path h="1078474" w="3855608">
                  <a:moveTo>
                    <a:pt x="12163" y="0"/>
                  </a:moveTo>
                  <a:lnTo>
                    <a:pt x="3843444" y="0"/>
                  </a:lnTo>
                  <a:cubicBezTo>
                    <a:pt x="3850162" y="0"/>
                    <a:pt x="3855608" y="5446"/>
                    <a:pt x="3855608" y="12163"/>
                  </a:cubicBezTo>
                  <a:lnTo>
                    <a:pt x="3855608" y="1066311"/>
                  </a:lnTo>
                  <a:cubicBezTo>
                    <a:pt x="3855608" y="1069537"/>
                    <a:pt x="3854327" y="1072630"/>
                    <a:pt x="3852045" y="1074912"/>
                  </a:cubicBezTo>
                  <a:cubicBezTo>
                    <a:pt x="3849764" y="1077193"/>
                    <a:pt x="3846671" y="1078474"/>
                    <a:pt x="3843444" y="1078474"/>
                  </a:cubicBezTo>
                  <a:lnTo>
                    <a:pt x="12163" y="1078474"/>
                  </a:lnTo>
                  <a:cubicBezTo>
                    <a:pt x="5446" y="1078474"/>
                    <a:pt x="0" y="1073028"/>
                    <a:pt x="0" y="1066311"/>
                  </a:cubicBezTo>
                  <a:lnTo>
                    <a:pt x="0" y="12163"/>
                  </a:lnTo>
                  <a:cubicBezTo>
                    <a:pt x="0" y="5446"/>
                    <a:pt x="5446" y="0"/>
                    <a:pt x="1216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55608" cy="1116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755137" y="5148262"/>
            <a:ext cx="14626363" cy="0"/>
          </a:xfrm>
          <a:prstGeom prst="line">
            <a:avLst/>
          </a:prstGeom>
          <a:ln cap="flat" w="9525">
            <a:solidFill>
              <a:srgbClr val="40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826056" y="6527539"/>
            <a:ext cx="14626363" cy="0"/>
          </a:xfrm>
          <a:prstGeom prst="line">
            <a:avLst/>
          </a:prstGeom>
          <a:ln cap="flat" w="9525">
            <a:solidFill>
              <a:srgbClr val="40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9139238" y="3905103"/>
            <a:ext cx="0" cy="4091718"/>
          </a:xfrm>
          <a:prstGeom prst="line">
            <a:avLst/>
          </a:prstGeom>
          <a:ln cap="flat" w="9525">
            <a:solidFill>
              <a:srgbClr val="40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852347" y="2024731"/>
            <a:ext cx="13055599" cy="165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38"/>
              </a:lnSpc>
            </a:pPr>
            <a:r>
              <a:rPr lang="en-US" sz="13607">
                <a:solidFill>
                  <a:srgbClr val="403939"/>
                </a:solidFill>
                <a:latin typeface="Aileron"/>
              </a:rPr>
              <a:t>Key Challenges: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5137" y="1634206"/>
            <a:ext cx="1870814" cy="24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spc="100">
                <a:solidFill>
                  <a:srgbClr val="FFFFFF"/>
                </a:solidFill>
                <a:latin typeface="Aileron"/>
              </a:rPr>
              <a:t>NEXT PHASE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61410" y="4418330"/>
            <a:ext cx="6077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03939"/>
                </a:solidFill>
                <a:latin typeface="Aileron Bold"/>
              </a:rPr>
              <a:t>LIMITED ACCESS TO EXCLUSIVE RELEASES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61410" y="5683307"/>
            <a:ext cx="623563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03939"/>
                </a:solidFill>
                <a:latin typeface="Aileron Bold"/>
              </a:rPr>
              <a:t>LACK OF COMPREHENSIVE 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4331" y="6960926"/>
            <a:ext cx="627125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03939"/>
                </a:solidFill>
                <a:latin typeface="Aileron Bold"/>
              </a:rPr>
              <a:t>FRAGMENTED SHOPPING EXPERIENCE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37739" y="4418330"/>
            <a:ext cx="495194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03939"/>
                </a:solidFill>
                <a:latin typeface="Aileron Bold"/>
              </a:rPr>
              <a:t>AUTHENTICITY AND TRUST ISSUES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37739" y="5683307"/>
            <a:ext cx="547293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03939"/>
                </a:solidFill>
                <a:latin typeface="Aileron Bold"/>
              </a:rPr>
              <a:t>LIMITED COMMUNITY ENGAGEMENT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382" y="1028700"/>
            <a:ext cx="16182918" cy="8229600"/>
            <a:chOff x="0" y="0"/>
            <a:chExt cx="42621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1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62168">
                  <a:moveTo>
                    <a:pt x="24398" y="0"/>
                  </a:moveTo>
                  <a:lnTo>
                    <a:pt x="4237769" y="0"/>
                  </a:lnTo>
                  <a:cubicBezTo>
                    <a:pt x="4244240" y="0"/>
                    <a:pt x="4250446" y="2571"/>
                    <a:pt x="4255022" y="7146"/>
                  </a:cubicBezTo>
                  <a:cubicBezTo>
                    <a:pt x="4259597" y="11722"/>
                    <a:pt x="4262168" y="17928"/>
                    <a:pt x="4262168" y="24398"/>
                  </a:cubicBezTo>
                  <a:lnTo>
                    <a:pt x="4262168" y="2143068"/>
                  </a:lnTo>
                  <a:cubicBezTo>
                    <a:pt x="4262168" y="2156543"/>
                    <a:pt x="4251244" y="2167467"/>
                    <a:pt x="4237769" y="2167467"/>
                  </a:cubicBezTo>
                  <a:lnTo>
                    <a:pt x="24398" y="2167467"/>
                  </a:lnTo>
                  <a:cubicBezTo>
                    <a:pt x="10924" y="2167467"/>
                    <a:pt x="0" y="2156543"/>
                    <a:pt x="0" y="2143068"/>
                  </a:cubicBezTo>
                  <a:lnTo>
                    <a:pt x="0" y="24398"/>
                  </a:lnTo>
                  <a:cubicBezTo>
                    <a:pt x="0" y="10924"/>
                    <a:pt x="10924" y="0"/>
                    <a:pt x="24398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621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565387" y="4128060"/>
            <a:ext cx="14364664" cy="0"/>
          </a:xfrm>
          <a:prstGeom prst="line">
            <a:avLst/>
          </a:prstGeom>
          <a:ln cap="flat" w="9525">
            <a:solidFill>
              <a:srgbClr val="40393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65387" y="4586823"/>
            <a:ext cx="13749395" cy="5525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73734" indent="-436867" lvl="1">
              <a:lnSpc>
                <a:spcPts val="5503"/>
              </a:lnSpc>
              <a:buFont typeface="Arial"/>
              <a:buChar char="•"/>
            </a:pPr>
            <a:r>
              <a:rPr lang="en-US" sz="4046">
                <a:solidFill>
                  <a:srgbClr val="403939"/>
                </a:solidFill>
                <a:latin typeface="Aileron Italics"/>
              </a:rPr>
              <a:t>CURATE EXCLUSIVE SNEAKER RELEASES</a:t>
            </a:r>
          </a:p>
          <a:p>
            <a:pPr marL="873734" indent="-436867" lvl="1">
              <a:lnSpc>
                <a:spcPts val="5503"/>
              </a:lnSpc>
              <a:buFont typeface="Arial"/>
              <a:buChar char="•"/>
            </a:pPr>
            <a:r>
              <a:rPr lang="en-US" sz="4046">
                <a:solidFill>
                  <a:srgbClr val="403939"/>
                </a:solidFill>
                <a:latin typeface="Aileron Italics"/>
              </a:rPr>
              <a:t>PROVIDE ACCURATE AND DETAILED INFORMATION</a:t>
            </a:r>
          </a:p>
          <a:p>
            <a:pPr marL="873734" indent="-436867" lvl="1">
              <a:lnSpc>
                <a:spcPts val="5503"/>
              </a:lnSpc>
              <a:buFont typeface="Arial"/>
              <a:buChar char="•"/>
            </a:pPr>
            <a:r>
              <a:rPr lang="en-US" sz="4046">
                <a:solidFill>
                  <a:srgbClr val="403939"/>
                </a:solidFill>
                <a:latin typeface="Aileron Italics"/>
              </a:rPr>
              <a:t>CREATE A SEAMLESS SHOPPING EXPERIENCE</a:t>
            </a:r>
          </a:p>
          <a:p>
            <a:pPr marL="873734" indent="-436867" lvl="1">
              <a:lnSpc>
                <a:spcPts val="5503"/>
              </a:lnSpc>
              <a:buFont typeface="Arial"/>
              <a:buChar char="•"/>
            </a:pPr>
            <a:r>
              <a:rPr lang="en-US" sz="4046">
                <a:solidFill>
                  <a:srgbClr val="403939"/>
                </a:solidFill>
                <a:latin typeface="Aileron Italics"/>
              </a:rPr>
              <a:t>ENSURE AUTHENTICITY AND TRANSPARENCY</a:t>
            </a:r>
          </a:p>
          <a:p>
            <a:pPr>
              <a:lnSpc>
                <a:spcPts val="5503"/>
              </a:lnSpc>
            </a:pPr>
          </a:p>
          <a:p>
            <a:pPr>
              <a:lnSpc>
                <a:spcPts val="5503"/>
              </a:lnSpc>
            </a:pPr>
          </a:p>
          <a:p>
            <a:pPr>
              <a:lnSpc>
                <a:spcPts val="5503"/>
              </a:lnSpc>
            </a:pPr>
          </a:p>
          <a:p>
            <a:pPr>
              <a:lnSpc>
                <a:spcPts val="550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65387" y="2841585"/>
            <a:ext cx="19656433" cy="932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25"/>
              </a:lnSpc>
            </a:pPr>
            <a:r>
              <a:rPr lang="en-US" sz="7615">
                <a:solidFill>
                  <a:srgbClr val="403939"/>
                </a:solidFill>
                <a:latin typeface="Aileron Bold"/>
              </a:rPr>
              <a:t>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8467" y="1591413"/>
            <a:ext cx="1200401" cy="24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spc="100">
                <a:solidFill>
                  <a:srgbClr val="FFFFFF"/>
                </a:solidFill>
                <a:latin typeface="Aileron"/>
              </a:rPr>
              <a:t>MOTTO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382" y="1028700"/>
            <a:ext cx="16182918" cy="8229600"/>
            <a:chOff x="0" y="0"/>
            <a:chExt cx="42621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1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62168">
                  <a:moveTo>
                    <a:pt x="24398" y="0"/>
                  </a:moveTo>
                  <a:lnTo>
                    <a:pt x="4237769" y="0"/>
                  </a:lnTo>
                  <a:cubicBezTo>
                    <a:pt x="4244240" y="0"/>
                    <a:pt x="4250446" y="2571"/>
                    <a:pt x="4255022" y="7146"/>
                  </a:cubicBezTo>
                  <a:cubicBezTo>
                    <a:pt x="4259597" y="11722"/>
                    <a:pt x="4262168" y="17928"/>
                    <a:pt x="4262168" y="24398"/>
                  </a:cubicBezTo>
                  <a:lnTo>
                    <a:pt x="4262168" y="2143068"/>
                  </a:lnTo>
                  <a:cubicBezTo>
                    <a:pt x="4262168" y="2156543"/>
                    <a:pt x="4251244" y="2167467"/>
                    <a:pt x="4237769" y="2167467"/>
                  </a:cubicBezTo>
                  <a:lnTo>
                    <a:pt x="24398" y="2167467"/>
                  </a:lnTo>
                  <a:cubicBezTo>
                    <a:pt x="10924" y="2167467"/>
                    <a:pt x="0" y="2156543"/>
                    <a:pt x="0" y="2143068"/>
                  </a:cubicBezTo>
                  <a:lnTo>
                    <a:pt x="0" y="24398"/>
                  </a:lnTo>
                  <a:cubicBezTo>
                    <a:pt x="0" y="10924"/>
                    <a:pt x="10924" y="0"/>
                    <a:pt x="24398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621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9322" y="2284800"/>
            <a:ext cx="14690366" cy="176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611"/>
              </a:lnSpc>
            </a:pPr>
            <a:r>
              <a:rPr lang="en-US" sz="14496">
                <a:solidFill>
                  <a:srgbClr val="403939"/>
                </a:solidFill>
                <a:latin typeface="Aileron"/>
              </a:rPr>
              <a:t>KEY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322" y="1591380"/>
            <a:ext cx="1598690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spc="100">
                <a:solidFill>
                  <a:srgbClr val="FFFFFF"/>
                </a:solidFill>
                <a:latin typeface="Aileron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8223" y="4396500"/>
            <a:ext cx="7749888" cy="408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Extensive Product Catalog</a:t>
            </a:r>
          </a:p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Advanced Search and Filtering</a:t>
            </a:r>
          </a:p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Product Details and Reviews</a:t>
            </a:r>
          </a:p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User Accounts and Profiles</a:t>
            </a:r>
          </a:p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Community Engagement</a:t>
            </a:r>
          </a:p>
          <a:p>
            <a:pPr marL="728275" indent="-364138" lvl="1">
              <a:lnSpc>
                <a:spcPts val="4047"/>
              </a:lnSpc>
              <a:buFont typeface="Arial"/>
              <a:buChar char="•"/>
            </a:pPr>
            <a:r>
              <a:rPr lang="en-US" sz="3373">
                <a:solidFill>
                  <a:srgbClr val="403939"/>
                </a:solidFill>
                <a:latin typeface="Aileron Semi-Bold"/>
              </a:rPr>
              <a:t>Secure Online Shopping</a:t>
            </a:r>
          </a:p>
          <a:p>
            <a:pPr>
              <a:lnSpc>
                <a:spcPts val="4047"/>
              </a:lnSpc>
            </a:pPr>
          </a:p>
          <a:p>
            <a:pPr>
              <a:lnSpc>
                <a:spcPts val="404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216842" y="7742525"/>
            <a:ext cx="254498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Aileron Bold"/>
              </a:rPr>
              <a:t>IDEA BRAINSTORM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382" y="1028700"/>
            <a:ext cx="16182918" cy="8229600"/>
            <a:chOff x="0" y="0"/>
            <a:chExt cx="4262168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168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62168">
                  <a:moveTo>
                    <a:pt x="24398" y="0"/>
                  </a:moveTo>
                  <a:lnTo>
                    <a:pt x="4237769" y="0"/>
                  </a:lnTo>
                  <a:cubicBezTo>
                    <a:pt x="4244240" y="0"/>
                    <a:pt x="4250446" y="2571"/>
                    <a:pt x="4255022" y="7146"/>
                  </a:cubicBezTo>
                  <a:cubicBezTo>
                    <a:pt x="4259597" y="11722"/>
                    <a:pt x="4262168" y="17928"/>
                    <a:pt x="4262168" y="24398"/>
                  </a:cubicBezTo>
                  <a:lnTo>
                    <a:pt x="4262168" y="2143068"/>
                  </a:lnTo>
                  <a:cubicBezTo>
                    <a:pt x="4262168" y="2156543"/>
                    <a:pt x="4251244" y="2167467"/>
                    <a:pt x="4237769" y="2167467"/>
                  </a:cubicBezTo>
                  <a:lnTo>
                    <a:pt x="24398" y="2167467"/>
                  </a:lnTo>
                  <a:cubicBezTo>
                    <a:pt x="10924" y="2167467"/>
                    <a:pt x="0" y="2156543"/>
                    <a:pt x="0" y="2143068"/>
                  </a:cubicBezTo>
                  <a:lnTo>
                    <a:pt x="0" y="24398"/>
                  </a:lnTo>
                  <a:cubicBezTo>
                    <a:pt x="0" y="10924"/>
                    <a:pt x="10924" y="0"/>
                    <a:pt x="24398" y="0"/>
                  </a:cubicBezTo>
                  <a:close/>
                </a:path>
              </a:pathLst>
            </a:custGeom>
            <a:solidFill>
              <a:srgbClr val="F2FF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62168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18966" y="2536825"/>
            <a:ext cx="14364664" cy="512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800"/>
              </a:lnSpc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TECHNOLOGY USED</a:t>
            </a:r>
          </a:p>
          <a:p>
            <a:pPr>
              <a:lnSpc>
                <a:spcPts val="6800"/>
              </a:lnSpc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MERN STACK</a:t>
            </a:r>
          </a:p>
          <a:p>
            <a:pPr marL="1079501" indent="-539750" lvl="1">
              <a:lnSpc>
                <a:spcPts val="6800"/>
              </a:lnSpc>
              <a:buFont typeface="Arial"/>
              <a:buChar char="•"/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MONGO DB</a:t>
            </a:r>
          </a:p>
          <a:p>
            <a:pPr marL="1079501" indent="-539750" lvl="1">
              <a:lnSpc>
                <a:spcPts val="6800"/>
              </a:lnSpc>
              <a:buFont typeface="Arial"/>
              <a:buChar char="•"/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EXPRESS JS</a:t>
            </a:r>
          </a:p>
          <a:p>
            <a:pPr marL="1079501" indent="-539750" lvl="1">
              <a:lnSpc>
                <a:spcPts val="6800"/>
              </a:lnSpc>
              <a:buFont typeface="Arial"/>
              <a:buChar char="•"/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REACT JS</a:t>
            </a:r>
          </a:p>
          <a:p>
            <a:pPr marL="1079501" indent="-539750" lvl="1">
              <a:lnSpc>
                <a:spcPts val="6800"/>
              </a:lnSpc>
              <a:buFont typeface="Arial"/>
              <a:buChar char="•"/>
            </a:pPr>
            <a:r>
              <a:rPr lang="en-US" sz="5000">
                <a:solidFill>
                  <a:srgbClr val="403939"/>
                </a:solidFill>
                <a:latin typeface="Aileron Italics"/>
              </a:rPr>
              <a:t>NODE JS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815055"/>
            <a:ext cx="12530617" cy="6656890"/>
          </a:xfrm>
          <a:custGeom>
            <a:avLst/>
            <a:gdLst/>
            <a:ahLst/>
            <a:cxnLst/>
            <a:rect r="r" b="b" t="t" l="l"/>
            <a:pathLst>
              <a:path h="6656890" w="12530617">
                <a:moveTo>
                  <a:pt x="0" y="0"/>
                </a:moveTo>
                <a:lnTo>
                  <a:pt x="12530616" y="0"/>
                </a:lnTo>
                <a:lnTo>
                  <a:pt x="12530616" y="6656890"/>
                </a:lnTo>
                <a:lnTo>
                  <a:pt x="0" y="665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F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1815055"/>
            <a:ext cx="12530617" cy="6656890"/>
          </a:xfrm>
          <a:custGeom>
            <a:avLst/>
            <a:gdLst/>
            <a:ahLst/>
            <a:cxnLst/>
            <a:rect r="r" b="b" t="t" l="l"/>
            <a:pathLst>
              <a:path h="6656890" w="12530617">
                <a:moveTo>
                  <a:pt x="0" y="0"/>
                </a:moveTo>
                <a:lnTo>
                  <a:pt x="12530616" y="0"/>
                </a:lnTo>
                <a:lnTo>
                  <a:pt x="12530616" y="6656890"/>
                </a:lnTo>
                <a:lnTo>
                  <a:pt x="0" y="665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DAF_UGqtQso</dc:identifier>
  <dcterms:modified xsi:type="dcterms:W3CDTF">2011-08-01T06:04:30Z</dcterms:modified>
  <cp:revision>1</cp:revision>
  <dc:title>RED BUS</dc:title>
</cp:coreProperties>
</file>