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449a8a31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449a8a31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449a8a314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449a8a314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449a8a314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449a8a314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449a8a314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e449a8a314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449a8a314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e449a8a314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1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Diabetes prediction using EDA</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Aditya Hasteer Sharma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Description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were given a dataset, which included medical information related to diabetes.</a:t>
            </a:r>
            <a:endParaRPr/>
          </a:p>
          <a:p>
            <a:pPr indent="0" lvl="0" marL="0" rtl="0" algn="l">
              <a:spcBef>
                <a:spcPts val="1200"/>
              </a:spcBef>
              <a:spcAft>
                <a:spcPts val="0"/>
              </a:spcAft>
              <a:buNone/>
            </a:pPr>
            <a:r>
              <a:rPr lang="en-GB"/>
              <a:t>The features included :</a:t>
            </a:r>
            <a:endParaRPr/>
          </a:p>
          <a:p>
            <a:pPr indent="-311150" lvl="0" marL="457200" rtl="0" algn="l">
              <a:spcBef>
                <a:spcPts val="1200"/>
              </a:spcBef>
              <a:spcAft>
                <a:spcPts val="0"/>
              </a:spcAft>
              <a:buSzPts val="1300"/>
              <a:buAutoNum type="arabicPeriod"/>
            </a:pPr>
            <a:r>
              <a:rPr lang="en-GB"/>
              <a:t>Glucose levels</a:t>
            </a:r>
            <a:endParaRPr/>
          </a:p>
          <a:p>
            <a:pPr indent="-311150" lvl="0" marL="457200" rtl="0" algn="l">
              <a:spcBef>
                <a:spcPts val="0"/>
              </a:spcBef>
              <a:spcAft>
                <a:spcPts val="0"/>
              </a:spcAft>
              <a:buSzPts val="1300"/>
              <a:buAutoNum type="arabicPeriod"/>
            </a:pPr>
            <a:r>
              <a:rPr lang="en-GB"/>
              <a:t>Insulin levels</a:t>
            </a:r>
            <a:endParaRPr/>
          </a:p>
          <a:p>
            <a:pPr indent="-311150" lvl="0" marL="457200" rtl="0" algn="l">
              <a:spcBef>
                <a:spcPts val="0"/>
              </a:spcBef>
              <a:spcAft>
                <a:spcPts val="0"/>
              </a:spcAft>
              <a:buSzPts val="1300"/>
              <a:buAutoNum type="arabicPeriod"/>
            </a:pPr>
            <a:r>
              <a:rPr lang="en-GB"/>
              <a:t>BMI</a:t>
            </a:r>
            <a:endParaRPr/>
          </a:p>
          <a:p>
            <a:pPr indent="-311150" lvl="0" marL="457200" rtl="0" algn="l">
              <a:spcBef>
                <a:spcPts val="0"/>
              </a:spcBef>
              <a:spcAft>
                <a:spcPts val="0"/>
              </a:spcAft>
              <a:buSzPts val="1300"/>
              <a:buAutoNum type="arabicPeriod"/>
            </a:pPr>
            <a:r>
              <a:rPr lang="en-GB"/>
              <a:t>Age</a:t>
            </a:r>
            <a:endParaRPr/>
          </a:p>
          <a:p>
            <a:pPr indent="0" lvl="0" marL="0" rtl="0" algn="l">
              <a:spcBef>
                <a:spcPts val="1200"/>
              </a:spcBef>
              <a:spcAft>
                <a:spcPts val="1200"/>
              </a:spcAft>
              <a:buNone/>
            </a:pPr>
            <a:r>
              <a:rPr lang="en-GB"/>
              <a:t>And a little more. Our target variable is Diabetes status.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Visualizations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Scatter plot:</a:t>
            </a:r>
            <a:endParaRPr/>
          </a:p>
          <a:p>
            <a:pPr indent="0" lvl="0" marL="0" rtl="0" algn="l">
              <a:spcBef>
                <a:spcPts val="120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0" y="1578363"/>
            <a:ext cx="9143999" cy="3938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flipH="1" rot="10800000">
            <a:off x="311700" y="84425"/>
            <a:ext cx="8520600" cy="36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7" name="Google Shape;297;p16"/>
          <p:cNvSpPr txBox="1"/>
          <p:nvPr>
            <p:ph idx="1" type="body"/>
          </p:nvPr>
        </p:nvSpPr>
        <p:spPr>
          <a:xfrm>
            <a:off x="311700" y="-478825"/>
            <a:ext cx="8520600" cy="50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Box plot:</a:t>
            </a:r>
            <a:endParaRPr/>
          </a:p>
          <a:p>
            <a:pPr indent="0" lvl="0" marL="0" rtl="0" algn="l">
              <a:spcBef>
                <a:spcPts val="120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0" y="619125"/>
            <a:ext cx="9144001" cy="3905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1" type="body"/>
          </p:nvPr>
        </p:nvSpPr>
        <p:spPr>
          <a:xfrm>
            <a:off x="311700" y="1482750"/>
            <a:ext cx="8520600" cy="30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 main purpose to compare glucose and insulin levels is to make accurate predictions about diabetes. In the graphs, you can see how insulin levels vary with respect to glucose levels. If the glucose level is higher than the insulin level, than the person is diabetic. In the graphs, there are clear </a:t>
            </a:r>
            <a:r>
              <a:rPr lang="en-GB"/>
              <a:t>separations between diabetic and non-diabetic individuals.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Glucose levels are higher in diabetic people than insulin levels.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GB"/>
              <a:t>THANK YOU</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Thank you for reviewing my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