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1"/>
  </p:notesMasterIdLst>
  <p:handoutMasterIdLst>
    <p:handoutMasterId r:id="rId92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312" r:id="rId40"/>
    <p:sldId id="264" r:id="rId41"/>
    <p:sldId id="287" r:id="rId42"/>
    <p:sldId id="347" r:id="rId43"/>
    <p:sldId id="325" r:id="rId44"/>
    <p:sldId id="310" r:id="rId45"/>
    <p:sldId id="286" r:id="rId46"/>
    <p:sldId id="308" r:id="rId47"/>
    <p:sldId id="307" r:id="rId48"/>
    <p:sldId id="405" r:id="rId49"/>
    <p:sldId id="272" r:id="rId50"/>
    <p:sldId id="294" r:id="rId51"/>
    <p:sldId id="367" r:id="rId52"/>
    <p:sldId id="412" r:id="rId53"/>
    <p:sldId id="339" r:id="rId54"/>
    <p:sldId id="351" r:id="rId55"/>
    <p:sldId id="380" r:id="rId56"/>
    <p:sldId id="376" r:id="rId57"/>
    <p:sldId id="378" r:id="rId58"/>
    <p:sldId id="299" r:id="rId59"/>
    <p:sldId id="302" r:id="rId60"/>
    <p:sldId id="357" r:id="rId61"/>
    <p:sldId id="385" r:id="rId62"/>
    <p:sldId id="386" r:id="rId63"/>
    <p:sldId id="330" r:id="rId64"/>
    <p:sldId id="331" r:id="rId65"/>
    <p:sldId id="333" r:id="rId66"/>
    <p:sldId id="303" r:id="rId67"/>
    <p:sldId id="276" r:id="rId68"/>
    <p:sldId id="340" r:id="rId69"/>
    <p:sldId id="277" r:id="rId70"/>
    <p:sldId id="382" r:id="rId71"/>
    <p:sldId id="384" r:id="rId72"/>
    <p:sldId id="368" r:id="rId73"/>
    <p:sldId id="369" r:id="rId74"/>
    <p:sldId id="289" r:id="rId75"/>
    <p:sldId id="353" r:id="rId76"/>
    <p:sldId id="411" r:id="rId77"/>
    <p:sldId id="288" r:id="rId78"/>
    <p:sldId id="371" r:id="rId79"/>
    <p:sldId id="309" r:id="rId80"/>
    <p:sldId id="398" r:id="rId81"/>
    <p:sldId id="393" r:id="rId82"/>
    <p:sldId id="394" r:id="rId83"/>
    <p:sldId id="414" r:id="rId84"/>
    <p:sldId id="408" r:id="rId85"/>
    <p:sldId id="395" r:id="rId86"/>
    <p:sldId id="415" r:id="rId87"/>
    <p:sldId id="397" r:id="rId88"/>
    <p:sldId id="400" r:id="rId89"/>
    <p:sldId id="416" r:id="rId90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4"/>
    <p:restoredTop sz="82109"/>
  </p:normalViewPr>
  <p:slideViewPr>
    <p:cSldViewPr snapToGrid="0" snapToObjects="1">
      <p:cViewPr varScale="1">
        <p:scale>
          <a:sx n="164" d="100"/>
          <a:sy n="164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3.xml"/><Relationship Id="rId7" Type="http://schemas.openxmlformats.org/officeDocument/2006/relationships/slide" Target="slide4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6.xml"/><Relationship Id="rId5" Type="http://schemas.openxmlformats.org/officeDocument/2006/relationships/slide" Target="slide19.xml"/><Relationship Id="rId10" Type="http://schemas.openxmlformats.org/officeDocument/2006/relationships/slide" Target="slide68.xml"/><Relationship Id="rId4" Type="http://schemas.openxmlformats.org/officeDocument/2006/relationships/slide" Target="slide7.xml"/><Relationship Id="rId9" Type="http://schemas.openxmlformats.org/officeDocument/2006/relationships/slide" Target="slide5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ornl.gov/km0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://www.linux.byexamples.com/archives/42/command-line-calculator-bc" TargetMode="External"/><Relationship Id="rId9" Type="http://schemas.openxmlformats.org/officeDocument/2006/relationships/hyperlink" Target="https://unix.stackexchange.com/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Productivity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75607F2-1E18-274F-911C-F3527F6F2BFC}"/>
              </a:ext>
            </a:extLst>
          </p:cNvPr>
          <p:cNvSpPr txBox="1">
            <a:spLocks/>
          </p:cNvSpPr>
          <p:nvPr/>
        </p:nvSpPr>
        <p:spPr>
          <a:xfrm>
            <a:off x="1295400" y="3876811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LISA19</a:t>
            </a:r>
          </a:p>
          <a:p>
            <a:r>
              <a:rPr lang="en-US"/>
              <a:t>October 2019</a:t>
            </a:r>
          </a:p>
          <a:p>
            <a:r>
              <a:rPr lang="en-US" dirty="0"/>
              <a:t>Portland, OR, USA</a:t>
            </a:r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</a:t>
            </a:r>
          </a:p>
          <a:p>
            <a:pPr lvl="1"/>
            <a:r>
              <a:rPr lang="en-US" dirty="0"/>
              <a:t>Organized section-wise -- one page for each section (if exists)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as command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#quickly find my IP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22179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 flipV="1">
            <a:off x="2545079" y="3010677"/>
            <a:ext cx="6297771" cy="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</a:t>
            </a:r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559042" y="3918326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658666" y="3948272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to tag a hard to remember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Part 1: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</a:t>
            </a:r>
            <a:r>
              <a:rPr lang="en-US"/>
              <a:t>: </a:t>
            </a:r>
            <a:r>
              <a:rPr lang="en-US">
                <a:hlinkClick r:id="rId4" action="ppaction://hlinksldjump"/>
              </a:rPr>
              <a:t>Basics</a:t>
            </a:r>
            <a:r>
              <a:rPr lang="en-US"/>
              <a:t> </a:t>
            </a:r>
            <a:endParaRPr lang="en-US" sz="1650" i="1" dirty="0"/>
          </a:p>
          <a:p>
            <a:r>
              <a:rPr lang="en-US" dirty="0"/>
              <a:t>Part 3: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Bash Tools</a:t>
            </a:r>
            <a:endParaRPr lang="en-US" sz="1650" i="1" dirty="0"/>
          </a:p>
          <a:p>
            <a:r>
              <a:rPr lang="en-US" dirty="0"/>
              <a:t>Part 8: </a:t>
            </a:r>
            <a:r>
              <a:rPr lang="en-US" dirty="0">
                <a:hlinkClick r:id="rId10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1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brackets are used for redirection to/from commands: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69655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919512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96006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0685" y="3468993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8481" y="3485090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7036" y="1998855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-name "*.txt"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text files in current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“*.c” -o -name “*.h”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grep: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col'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6927" y="3360420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76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2156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099904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55822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r>
              <a:rPr lang="en-US" b="1" dirty="0"/>
              <a:t>Extended</a:t>
            </a:r>
            <a:r>
              <a:rPr lang="en-US" dirty="0"/>
              <a:t> regular expressions (use with </a:t>
            </a:r>
            <a:r>
              <a:rPr lang="en-US" dirty="0" err="1"/>
              <a:t>egrep</a:t>
            </a:r>
            <a:r>
              <a:rPr lang="en-US" dirty="0"/>
              <a:t> or grep </a:t>
            </a:r>
            <a:r>
              <a:rPr lang="en-US" b="1" dirty="0"/>
              <a:t>-E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'|' is a delimiter for multiple patterns, '(' and ')' let you group patterns</a:t>
            </a:r>
          </a:p>
          <a:p>
            <a:pPr lvl="1"/>
            <a:r>
              <a:rPr lang="en-US" dirty="0"/>
              <a:t>{} may be used to specify a repetition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</a:p>
          <a:p>
            <a:endParaRPr lang="en-US" sz="1800" dirty="0"/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security,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patterns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NF&gt;0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#skip blank lines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fields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chars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696162" y="233544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2616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452690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28093" y="2062275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12951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3979425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3975323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378112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336006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836929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39102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/>
              <a:t>modifier</a:t>
            </a:r>
            <a:endParaRPr lang="en-US" sz="1013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806915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74775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199738" y="31252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address: may be a line number or a range, defaults to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https://code.ornl.gov/km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0</a:t>
            </a:r>
            <a:r>
              <a:rPr lang="en-US" sz="3600" dirty="0">
                <a:hlinkClick r:id="rId2"/>
              </a:rPr>
              <a:t>/lisa19</a:t>
            </a:r>
            <a:endParaRPr lang="en-US" sz="3600" dirty="0"/>
          </a:p>
          <a:p>
            <a:r>
              <a:rPr lang="en-US" dirty="0" err="1"/>
              <a:t>states.txt</a:t>
            </a:r>
            <a:endParaRPr lang="en-US" dirty="0"/>
          </a:p>
          <a:p>
            <a:pPr lvl="1"/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lvl="1"/>
            <a:r>
              <a:rPr lang="en-US" dirty="0"/>
              <a:t>Prose with sentences and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</a:t>
            </a:r>
            <a:r>
              <a:rPr lang="en-US" sz="1500" b="1">
                <a:latin typeface="Courier New" charset="0"/>
                <a:ea typeface="Courier New" charset="0"/>
                <a:cs typeface="Courier New" charset="0"/>
              </a:rPr>
              <a:t>mysession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: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summit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summit.olcf.ornl.gov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ketan2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#send a null message every 15 sec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or-condo-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For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 etc.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=$(PWD)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8: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Run small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a command as a different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</a:t>
            </a:r>
            <a:endParaRPr lang="en-US" sz="975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pwgen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may not be available by default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linux.byexamples.com/archives/42/command-line-calculator-bc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https://gist.github.com/MohamedAlaa/2961058#file-tmux-cheatsheet-markdown</a:t>
            </a:r>
          </a:p>
          <a:p>
            <a:r>
              <a:rPr lang="en-US" dirty="0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</a:t>
            </a:r>
            <a:r>
              <a:rPr lang="en-US" dirty="0" err="1">
                <a:hlinkClick r:id="rId10"/>
              </a:rPr>
              <a:t>makefiles</a:t>
            </a:r>
            <a:r>
              <a:rPr lang="en-US" dirty="0">
                <a:hlinkClick r:id="rId10"/>
              </a:rPr>
              <a:t>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4F30-F14C-B647-A37C-7C435CCF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Alternative location for Slides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17DB-7326-5745-B70E-B0A8AA2C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25" y="1369219"/>
            <a:ext cx="8694548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linkClick r:id="rId2"/>
              </a:rPr>
              <a:t>https://</a:t>
            </a:r>
            <a:r>
              <a:rPr lang="en-US" sz="3600" dirty="0" err="1">
                <a:hlinkClick r:id="rId2"/>
              </a:rPr>
              <a:t>github.com</a:t>
            </a:r>
            <a:r>
              <a:rPr lang="en-US" sz="3600" dirty="0">
                <a:hlinkClick r:id="rId2"/>
              </a:rPr>
              <a:t>/</a:t>
            </a:r>
            <a:r>
              <a:rPr lang="en-US" sz="3600" dirty="0" err="1">
                <a:hlinkClick r:id="rId2"/>
              </a:rPr>
              <a:t>ketancmaheshwari</a:t>
            </a:r>
            <a:r>
              <a:rPr lang="en-US" sz="3600" dirty="0">
                <a:hlinkClick r:id="rId2"/>
              </a:rPr>
              <a:t>/lisa19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4F8FE-2D28-0D43-905E-D39F8A84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dirty="0"/>
              <a:t>: distribution info (try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43894</TotalTime>
  <Words>5744</Words>
  <Application>Microsoft Macintosh PowerPoint</Application>
  <PresentationFormat>On-screen Show (16:9)</PresentationFormat>
  <Paragraphs>863</Paragraphs>
  <Slides>89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7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Productivity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first!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grep Examples</vt:lpstr>
      <vt:lpstr>awk: Extract and Manipulate Data</vt:lpstr>
      <vt:lpstr>Anatomy of an awk program</vt:lpstr>
      <vt:lpstr>awk patterns and actions </vt:lpstr>
      <vt:lpstr>awk Examples</vt:lpstr>
      <vt:lpstr>sed: parse and transform text</vt:lpstr>
      <vt:lpstr>Anatomy of sed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ssh: config and tunneling</vt:lpstr>
      <vt:lpstr>ssh config (~/.ssh/config)</vt:lpstr>
      <vt:lpstr>Benefits of ssh config</vt:lpstr>
      <vt:lpstr>Port forward over SSH Tunnel*</vt:lpstr>
      <vt:lpstr>SSH Tunneling Example</vt:lpstr>
      <vt:lpstr>part 7: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8: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Alternative location for Slides and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1905</cp:revision>
  <cp:lastPrinted>2019-10-28T17:12:39Z</cp:lastPrinted>
  <dcterms:created xsi:type="dcterms:W3CDTF">2016-08-27T04:51:03Z</dcterms:created>
  <dcterms:modified xsi:type="dcterms:W3CDTF">2019-10-29T19:00:16Z</dcterms:modified>
</cp:coreProperties>
</file>