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299" r:id="rId59"/>
    <p:sldId id="302" r:id="rId60"/>
    <p:sldId id="357" r:id="rId61"/>
    <p:sldId id="385" r:id="rId62"/>
    <p:sldId id="386" r:id="rId63"/>
    <p:sldId id="330" r:id="rId64"/>
    <p:sldId id="331" r:id="rId65"/>
    <p:sldId id="333" r:id="rId66"/>
    <p:sldId id="303" r:id="rId67"/>
    <p:sldId id="276" r:id="rId68"/>
    <p:sldId id="340" r:id="rId69"/>
    <p:sldId id="277" r:id="rId70"/>
    <p:sldId id="382" r:id="rId71"/>
    <p:sldId id="384" r:id="rId72"/>
    <p:sldId id="368" r:id="rId73"/>
    <p:sldId id="369" r:id="rId74"/>
    <p:sldId id="289" r:id="rId75"/>
    <p:sldId id="353" r:id="rId76"/>
    <p:sldId id="411" r:id="rId77"/>
    <p:sldId id="288" r:id="rId78"/>
    <p:sldId id="371" r:id="rId79"/>
    <p:sldId id="309" r:id="rId80"/>
    <p:sldId id="398" r:id="rId81"/>
    <p:sldId id="393" r:id="rId82"/>
    <p:sldId id="394" r:id="rId83"/>
    <p:sldId id="414" r:id="rId84"/>
    <p:sldId id="408" r:id="rId85"/>
    <p:sldId id="395" r:id="rId86"/>
    <p:sldId id="415" r:id="rId87"/>
    <p:sldId id="397" r:id="rId88"/>
    <p:sldId id="400" r:id="rId89"/>
    <p:sldId id="416" r:id="rId9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</a:t>
            </a:r>
            <a:r>
              <a:rPr lang="en-US"/>
              <a:t>: </a:t>
            </a:r>
            <a:r>
              <a:rPr lang="en-US">
                <a:hlinkClick r:id="rId4" action="ppaction://hlinksldjump"/>
              </a:rPr>
              <a:t>Basics</a:t>
            </a:r>
            <a:r>
              <a:rPr lang="en-US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Bash Tools</a:t>
            </a:r>
            <a:endParaRPr lang="en-US" sz="1650" i="1" dirty="0"/>
          </a:p>
          <a:p>
            <a:r>
              <a:rPr lang="en-US" dirty="0"/>
              <a:t>Part 8: </a:t>
            </a:r>
            <a:r>
              <a:rPr lang="en-US" dirty="0">
                <a:hlinkClick r:id="rId10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1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-name "*.txt"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text files in current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“*.c” -o -name “*.h”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</a:p>
          <a:p>
            <a:endParaRPr lang="en-US" sz="1800" dirty="0"/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NF&gt;0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#skip blank lines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fields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chars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3544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>
                <a:latin typeface="Courier New" charset="0"/>
                <a:ea typeface="Courier New" charset="0"/>
                <a:cs typeface="Courier New" charset="0"/>
              </a:rPr>
              <a:t>mysession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summit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summit.olcf.ornl.gov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ketan2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#send a null message every 15 sec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or-condo-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8: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Run small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a command as a different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endParaRPr lang="en-US" sz="9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pwgen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may not be available by default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43912</TotalTime>
  <Words>7184</Words>
  <Application>Microsoft Macintosh PowerPoint</Application>
  <PresentationFormat>On-screen Show (16:9)</PresentationFormat>
  <Paragraphs>865</Paragraphs>
  <Slides>89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sed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8: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1911</cp:revision>
  <cp:lastPrinted>2019-10-28T17:12:39Z</cp:lastPrinted>
  <dcterms:created xsi:type="dcterms:W3CDTF">2016-08-27T04:51:03Z</dcterms:created>
  <dcterms:modified xsi:type="dcterms:W3CDTF">2020-05-21T18:23:31Z</dcterms:modified>
</cp:coreProperties>
</file>