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431" r:id="rId59"/>
    <p:sldId id="418" r:id="rId60"/>
    <p:sldId id="419" r:id="rId61"/>
    <p:sldId id="420" r:id="rId62"/>
    <p:sldId id="421" r:id="rId63"/>
    <p:sldId id="422" r:id="rId64"/>
    <p:sldId id="423" r:id="rId65"/>
    <p:sldId id="299" r:id="rId66"/>
    <p:sldId id="302" r:id="rId67"/>
    <p:sldId id="357" r:id="rId68"/>
    <p:sldId id="385" r:id="rId69"/>
    <p:sldId id="386" r:id="rId70"/>
    <p:sldId id="330" r:id="rId71"/>
    <p:sldId id="331" r:id="rId72"/>
    <p:sldId id="333" r:id="rId73"/>
    <p:sldId id="303" r:id="rId74"/>
    <p:sldId id="276" r:id="rId75"/>
    <p:sldId id="340" r:id="rId76"/>
    <p:sldId id="426" r:id="rId77"/>
    <p:sldId id="427" r:id="rId78"/>
    <p:sldId id="428" r:id="rId79"/>
    <p:sldId id="429" r:id="rId80"/>
    <p:sldId id="430" r:id="rId81"/>
    <p:sldId id="424" r:id="rId82"/>
    <p:sldId id="277" r:id="rId83"/>
    <p:sldId id="382" r:id="rId84"/>
    <p:sldId id="384" r:id="rId85"/>
    <p:sldId id="368" r:id="rId86"/>
    <p:sldId id="369" r:id="rId87"/>
    <p:sldId id="289" r:id="rId88"/>
    <p:sldId id="353" r:id="rId89"/>
    <p:sldId id="417" r:id="rId90"/>
    <p:sldId id="411" r:id="rId91"/>
    <p:sldId id="288" r:id="rId92"/>
    <p:sldId id="371" r:id="rId93"/>
    <p:sldId id="309" r:id="rId94"/>
    <p:sldId id="398" r:id="rId95"/>
    <p:sldId id="393" r:id="rId96"/>
    <p:sldId id="394" r:id="rId97"/>
    <p:sldId id="414" r:id="rId98"/>
    <p:sldId id="408" r:id="rId99"/>
    <p:sldId id="395" r:id="rId100"/>
    <p:sldId id="415" r:id="rId101"/>
    <p:sldId id="397" r:id="rId102"/>
    <p:sldId id="400" r:id="rId103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12" Type="http://schemas.openxmlformats.org/officeDocument/2006/relationships/slide" Target="slide9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5.xml"/><Relationship Id="rId5" Type="http://schemas.openxmlformats.org/officeDocument/2006/relationships/slide" Target="slide19.xml"/><Relationship Id="rId10" Type="http://schemas.openxmlformats.org/officeDocument/2006/relationships/slide" Target="slide65.xml"/><Relationship Id="rId4" Type="http://schemas.openxmlformats.org/officeDocument/2006/relationships/slide" Target="slide7.xml"/><Relationship Id="rId9" Type="http://schemas.openxmlformats.org/officeDocument/2006/relationships/slide" Target="slide5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1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2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#import Bill's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 - covered a bit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Perl - not covered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- covered some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Bash - covered some 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 - cover some in this section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Fortran - not covered</a:t>
            </a: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flag)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flag)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flag)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321675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dep3.c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dep3.o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dep3.o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47613</TotalTime>
  <Words>8280</Words>
  <Application>Microsoft Macintosh PowerPoint</Application>
  <PresentationFormat>On-screen Show (16:9)</PresentationFormat>
  <Paragraphs>963</Paragraphs>
  <Slides>102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1975</cp:revision>
  <cp:lastPrinted>2019-10-28T17:12:39Z</cp:lastPrinted>
  <dcterms:created xsi:type="dcterms:W3CDTF">2016-08-27T04:51:03Z</dcterms:created>
  <dcterms:modified xsi:type="dcterms:W3CDTF">2020-06-25T21:16:00Z</dcterms:modified>
</cp:coreProperties>
</file>