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4"/>
    <p:restoredTop sz="82135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</a:t>
            </a:r>
            <a:r>
              <a:rPr lang="en-US" dirty="0" err="1"/>
              <a:t>awk</a:t>
            </a:r>
            <a:r>
              <a:rPr lang="en-US" dirty="0"/>
              <a:t>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52613</TotalTime>
  <Words>8487</Words>
  <Application>Microsoft Macintosh PowerPoint</Application>
  <PresentationFormat>On-screen Show (16:9)</PresentationFormat>
  <Paragraphs>973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patterns, conditions and actions </vt:lpstr>
      <vt:lpstr>useful awk one-liners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1995</cp:revision>
  <cp:lastPrinted>2019-10-28T17:12:39Z</cp:lastPrinted>
  <dcterms:created xsi:type="dcterms:W3CDTF">2016-08-27T04:51:03Z</dcterms:created>
  <dcterms:modified xsi:type="dcterms:W3CDTF">2020-07-02T22:37:23Z</dcterms:modified>
</cp:coreProperties>
</file>