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35"/>
  </p:normalViewPr>
  <p:slideViewPr>
    <p:cSldViewPr snapToGrid="0" snapToObjects="1">
      <p:cViewPr varScale="1">
        <p:scale>
          <a:sx n="179" d="100"/>
          <a:sy n="17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send stream to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receive stream from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51984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00699" y="1981430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pip3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</a:t>
            </a:r>
            <a:r>
              <a:rPr lang="en-US"/>
              <a:t>in syntax</a:t>
            </a:r>
            <a:endParaRPr lang="en-US" dirty="0"/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find</a:t>
            </a:r>
            <a:r>
              <a:rPr lang="en-US"/>
              <a:t>: search files </a:t>
            </a:r>
            <a:r>
              <a:rPr lang="en-US" dirty="0"/>
              <a:t>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"$1"; cd "$1";}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"$1"; ls;}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"$@" || man "$@"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52676</TotalTime>
  <Words>8560</Words>
  <Application>Microsoft Macintosh PowerPoint</Application>
  <PresentationFormat>On-screen Show (16:9)</PresentationFormat>
  <Paragraphs>974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Redirection Examples</vt:lpstr>
      <vt:lpstr>The pipe: run second command using output of first</vt:lpstr>
      <vt:lpstr>Demystifying and debugging piped commands</vt:lpstr>
      <vt:lpstr>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2014</cp:revision>
  <cp:lastPrinted>2019-10-28T17:12:39Z</cp:lastPrinted>
  <dcterms:created xsi:type="dcterms:W3CDTF">2016-08-27T04:51:03Z</dcterms:created>
  <dcterms:modified xsi:type="dcterms:W3CDTF">2021-05-19T20:13:30Z</dcterms:modified>
</cp:coreProperties>
</file>