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418" r:id="rId59"/>
    <p:sldId id="419" r:id="rId60"/>
    <p:sldId id="420" r:id="rId61"/>
    <p:sldId id="421" r:id="rId62"/>
    <p:sldId id="422" r:id="rId63"/>
    <p:sldId id="423" r:id="rId64"/>
    <p:sldId id="299" r:id="rId65"/>
    <p:sldId id="302" r:id="rId66"/>
    <p:sldId id="357" r:id="rId67"/>
    <p:sldId id="385" r:id="rId68"/>
    <p:sldId id="386" r:id="rId69"/>
    <p:sldId id="330" r:id="rId70"/>
    <p:sldId id="331" r:id="rId71"/>
    <p:sldId id="333" r:id="rId72"/>
    <p:sldId id="303" r:id="rId73"/>
    <p:sldId id="276" r:id="rId74"/>
    <p:sldId id="340" r:id="rId75"/>
    <p:sldId id="277" r:id="rId76"/>
    <p:sldId id="382" r:id="rId77"/>
    <p:sldId id="384" r:id="rId78"/>
    <p:sldId id="368" r:id="rId79"/>
    <p:sldId id="369" r:id="rId80"/>
    <p:sldId id="289" r:id="rId81"/>
    <p:sldId id="353" r:id="rId82"/>
    <p:sldId id="417" r:id="rId83"/>
    <p:sldId id="411" r:id="rId84"/>
    <p:sldId id="288" r:id="rId85"/>
    <p:sldId id="371" r:id="rId86"/>
    <p:sldId id="309" r:id="rId87"/>
    <p:sldId id="398" r:id="rId88"/>
    <p:sldId id="393" r:id="rId89"/>
    <p:sldId id="394" r:id="rId90"/>
    <p:sldId id="414" r:id="rId91"/>
    <p:sldId id="408" r:id="rId92"/>
    <p:sldId id="395" r:id="rId93"/>
    <p:sldId id="415" r:id="rId94"/>
    <p:sldId id="397" r:id="rId95"/>
    <p:sldId id="400" r:id="rId96"/>
    <p:sldId id="416" r:id="rId97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12" Type="http://schemas.openxmlformats.org/officeDocument/2006/relationships/slide" Target="slide8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4.xml"/><Relationship Id="rId5" Type="http://schemas.openxmlformats.org/officeDocument/2006/relationships/slide" Target="slide19.xml"/><Relationship Id="rId10" Type="http://schemas.openxmlformats.org/officeDocument/2006/relationships/slide" Target="slide64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nl.gov/km0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5607F2-1E18-274F-911C-F3527F6F2BFC}"/>
              </a:ext>
            </a:extLst>
          </p:cNvPr>
          <p:cNvSpPr txBox="1">
            <a:spLocks/>
          </p:cNvSpPr>
          <p:nvPr/>
        </p:nvSpPr>
        <p:spPr>
          <a:xfrm>
            <a:off x="1295400" y="3876811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LISA19</a:t>
            </a:r>
          </a:p>
          <a:p>
            <a:r>
              <a:rPr lang="en-US"/>
              <a:t>October 2019</a:t>
            </a:r>
          </a:p>
          <a:p>
            <a:r>
              <a:rPr lang="en-US" dirty="0"/>
              <a:t>Portland, OR, USA</a:t>
            </a:r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Part 1: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</a:t>
            </a:r>
            <a:r>
              <a:rPr lang="en-US" dirty="0" err="1">
                <a:solidFill>
                  <a:prstClr val="black"/>
                </a:solidFill>
                <a:hlinkClick r:id="rId9" action="ppaction://hlinksldjump"/>
              </a:rPr>
              <a:t>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i="1" dirty="0"/>
          </a:p>
          <a:p>
            <a:r>
              <a:rPr lang="en-US" dirty="0"/>
              <a:t>Part 9: </a:t>
            </a:r>
            <a:r>
              <a:rPr lang="en-US" dirty="0">
                <a:hlinkClick r:id="rId11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2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security,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3544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https://code.ornl.gov/km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0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#import Bill's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 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30-F14C-B647-A37C-7C435CCF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Alternative location for Slides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17DB-7326-5745-B70E-B0A8AA2C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25" y="1369219"/>
            <a:ext cx="8694548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https://</a:t>
            </a:r>
            <a:r>
              <a:rPr lang="en-US" sz="3600" dirty="0" err="1">
                <a:hlinkClick r:id="rId2"/>
              </a:rPr>
              <a:t>github.com</a:t>
            </a:r>
            <a:r>
              <a:rPr lang="en-US" sz="3600" dirty="0">
                <a:hlinkClick r:id="rId2"/>
              </a:rPr>
              <a:t>/</a:t>
            </a:r>
            <a:r>
              <a:rPr lang="en-US" sz="3600" dirty="0" err="1">
                <a:hlinkClick r:id="rId2"/>
              </a:rPr>
              <a:t>ketancmaheshwari</a:t>
            </a:r>
            <a:r>
              <a:rPr lang="en-US" sz="3600" dirty="0">
                <a:hlinkClick r:id="rId2"/>
              </a:rPr>
              <a:t>/lisa19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4F8FE-2D28-0D43-905E-D39F8A84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46259</TotalTime>
  <Words>7785</Words>
  <Application>Microsoft Macintosh PowerPoint</Application>
  <PresentationFormat>On-screen Show (16:9)</PresentationFormat>
  <Paragraphs>915</Paragraphs>
  <Slides>96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Alternative location for Slides and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1941</cp:revision>
  <cp:lastPrinted>2019-10-28T17:12:39Z</cp:lastPrinted>
  <dcterms:created xsi:type="dcterms:W3CDTF">2016-08-27T04:51:03Z</dcterms:created>
  <dcterms:modified xsi:type="dcterms:W3CDTF">2020-06-13T21:13:28Z</dcterms:modified>
</cp:coreProperties>
</file>