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82109"/>
  </p:normalViewPr>
  <p:slideViewPr>
    <p:cSldViewPr snapToGrid="0" snapToObjects="1">
      <p:cViewPr varScale="1">
        <p:scale>
          <a:sx n="139" d="100"/>
          <a:sy n="139" d="100"/>
        </p:scale>
        <p:origin x="11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expands to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549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/patterns/,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awk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52652</TotalTime>
  <Words>8547</Words>
  <Application>Microsoft Macintosh PowerPoint</Application>
  <PresentationFormat>On-screen Show (16:9)</PresentationFormat>
  <Paragraphs>976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/patterns/, conditions and actions </vt:lpstr>
      <vt:lpstr>Useful awk one-liners</vt:lpstr>
      <vt:lpstr>sed: parse and transform text</vt:lpstr>
      <vt:lpstr>Anatomy of a typical sed command</vt:lpstr>
      <vt:lpstr>sed 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2001</cp:revision>
  <cp:lastPrinted>2019-10-28T17:12:39Z</cp:lastPrinted>
  <dcterms:created xsi:type="dcterms:W3CDTF">2016-08-27T04:51:03Z</dcterms:created>
  <dcterms:modified xsi:type="dcterms:W3CDTF">2020-09-23T00:35:28Z</dcterms:modified>
</cp:coreProperties>
</file>