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52654</TotalTime>
  <Words>8557</Words>
  <Application>Microsoft Macintosh PowerPoint</Application>
  <PresentationFormat>On-screen Show (16:9)</PresentationFormat>
  <Paragraphs>976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2003</cp:revision>
  <cp:lastPrinted>2019-10-28T17:12:39Z</cp:lastPrinted>
  <dcterms:created xsi:type="dcterms:W3CDTF">2016-08-27T04:51:03Z</dcterms:created>
  <dcterms:modified xsi:type="dcterms:W3CDTF">2021-03-29T21:07:53Z</dcterms:modified>
</cp:coreProperties>
</file>