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1"/>
  </p:notesMasterIdLst>
  <p:handoutMasterIdLst>
    <p:handoutMasterId r:id="rId92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299" r:id="rId59"/>
    <p:sldId id="302" r:id="rId60"/>
    <p:sldId id="357" r:id="rId61"/>
    <p:sldId id="385" r:id="rId62"/>
    <p:sldId id="386" r:id="rId63"/>
    <p:sldId id="330" r:id="rId64"/>
    <p:sldId id="331" r:id="rId65"/>
    <p:sldId id="333" r:id="rId66"/>
    <p:sldId id="303" r:id="rId67"/>
    <p:sldId id="276" r:id="rId68"/>
    <p:sldId id="340" r:id="rId69"/>
    <p:sldId id="277" r:id="rId70"/>
    <p:sldId id="382" r:id="rId71"/>
    <p:sldId id="384" r:id="rId72"/>
    <p:sldId id="368" r:id="rId73"/>
    <p:sldId id="369" r:id="rId74"/>
    <p:sldId id="289" r:id="rId75"/>
    <p:sldId id="353" r:id="rId76"/>
    <p:sldId id="411" r:id="rId77"/>
    <p:sldId id="288" r:id="rId78"/>
    <p:sldId id="371" r:id="rId79"/>
    <p:sldId id="309" r:id="rId80"/>
    <p:sldId id="398" r:id="rId81"/>
    <p:sldId id="393" r:id="rId82"/>
    <p:sldId id="394" r:id="rId83"/>
    <p:sldId id="414" r:id="rId84"/>
    <p:sldId id="408" r:id="rId85"/>
    <p:sldId id="395" r:id="rId86"/>
    <p:sldId id="415" r:id="rId87"/>
    <p:sldId id="397" r:id="rId88"/>
    <p:sldId id="400" r:id="rId89"/>
    <p:sldId id="416" r:id="rId90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7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ornl.gov/km0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Productivity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5607F2-1E18-274F-911C-F3527F6F2BFC}"/>
              </a:ext>
            </a:extLst>
          </p:cNvPr>
          <p:cNvSpPr txBox="1">
            <a:spLocks/>
          </p:cNvSpPr>
          <p:nvPr/>
        </p:nvSpPr>
        <p:spPr>
          <a:xfrm>
            <a:off x="1295400" y="3876811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LISA19</a:t>
            </a:r>
          </a:p>
          <a:p>
            <a:r>
              <a:rPr lang="en-US"/>
              <a:t>October 2019</a:t>
            </a:r>
          </a:p>
          <a:p>
            <a:r>
              <a:rPr lang="en-US" dirty="0"/>
              <a:t>Portland, OR, USA</a:t>
            </a:r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 &amp; search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 1: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</a:t>
            </a:r>
            <a:r>
              <a:rPr lang="en-US"/>
              <a:t>: </a:t>
            </a:r>
            <a:r>
              <a:rPr lang="en-US">
                <a:hlinkClick r:id="rId4" action="ppaction://hlinksldjump"/>
              </a:rPr>
              <a:t>Basics</a:t>
            </a:r>
            <a:r>
              <a:rPr lang="en-US"/>
              <a:t> </a:t>
            </a:r>
            <a:endParaRPr lang="en-US" sz="1650" i="1" dirty="0"/>
          </a:p>
          <a:p>
            <a:r>
              <a:rPr lang="en-US" dirty="0"/>
              <a:t>Part 3: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Bash Tools</a:t>
            </a:r>
            <a:endParaRPr lang="en-US" sz="1650" i="1" dirty="0"/>
          </a:p>
          <a:p>
            <a:r>
              <a:rPr lang="en-US" dirty="0"/>
              <a:t>Part 8: </a:t>
            </a:r>
            <a:r>
              <a:rPr lang="en-US" dirty="0">
                <a:hlinkClick r:id="rId10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1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-name "*.txt"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text files in current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“*.c” -o -name “*.h”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76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2156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099904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55822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security,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NF&gt;0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#skip blank lines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fields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chars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3544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https://code.ornl.gov/km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0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>
                <a:latin typeface="Courier New" charset="0"/>
                <a:ea typeface="Courier New" charset="0"/>
                <a:cs typeface="Courier New" charset="0"/>
              </a:rPr>
              <a:t>mysession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summit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summit.olcf.ornl.gov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ketan2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#send a null message every 15 sec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or-condo-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8: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F30-F14C-B647-A37C-7C435CCF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location for Slides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17DB-7326-5745-B70E-B0A8AA2C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25" y="1369219"/>
            <a:ext cx="8694548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err="1">
                <a:hlinkClick r:id="rId2"/>
              </a:rPr>
              <a:t>github.com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 err="1">
                <a:hlinkClick r:id="rId2"/>
              </a:rPr>
              <a:t>ketancmaheshwari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F8FE-2D28-0D43-905E-D39F8A84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44204</TotalTime>
  <Words>7235</Words>
  <Application>Microsoft Macintosh PowerPoint</Application>
  <PresentationFormat>On-screen Show (16:9)</PresentationFormat>
  <Paragraphs>864</Paragraphs>
  <Slides>89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Productivity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sed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part 7: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8: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Alternative location for Slides and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1917</cp:revision>
  <cp:lastPrinted>2019-10-28T17:12:39Z</cp:lastPrinted>
  <dcterms:created xsi:type="dcterms:W3CDTF">2016-08-27T04:51:03Z</dcterms:created>
  <dcterms:modified xsi:type="dcterms:W3CDTF">2020-05-22T01:42:51Z</dcterms:modified>
</cp:coreProperties>
</file>